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0A236-F996-42AD-BA8C-D6A1E974D6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529AE-6953-4C56-958A-964E1C30A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40A91B-ACD6-4554-B3DB-3630926E8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0F9932-5A7B-4EFE-9AB4-4C96FDEE0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A85F4D-672A-40FF-9096-502C7B53F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0F8762-0453-4493-BEFE-00A5181B1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225E99-AA6A-4899-B23C-A59B47CDF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0ECFD7-4CEC-4ABB-A1E3-A448385A1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09AA05-3740-4A2C-BA91-38D94D701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2E9425-D749-4EB4-AD2B-47ACA1002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0A367C-A2DF-469D-9541-4ABBAAA19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42006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护理科研之我见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护理科研的主要领域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护理科研的方法和技术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375" r="337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57" b="8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护理科研的定义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护理科研是对护理实践中的现象、问题、方法等进行系统、科学的研究，以揭示其本质和规律，提高护理实践水平的过程。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护理科研的范围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护理科研涉及临床护理、基础护理、护理管理、护理教育等多个领域，旨在解决实际问题和推动护理学科发展。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护理科研的特点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护理科研具有实践性、科学性、创新性等特点，强调理论与实践相结合，注重证据和实证研究，不断探索新的方法和思路。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推动学科发展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护理科研是护理学科发展的重要动力，通过不断的研究和实践，可以丰富学科内涵，拓展学科外延，提高学科整体水平。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通过护理科研，可以深入了解护理实践中的问题，提出有效的解决方案，从而提高护理质量，保障患者安全。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培养专业人才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护理科研需要具备扎实的理论基础和实践经验，通过参与科研项目，可以提高护士的专业素养和实践能力，培养更多的专业人才。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护理科研的重要性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护理科研的主要领域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临床护理研究需要从病人的角度出发，了解他们的需求和期望，以便为病人提供更好的护理服务。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临床护理研究涉及对病人护理过程中的问题、干预措施和效果进行研究，旨在提高护理质量、改善病人结局。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临床护理研究主要关注护理实践中的问题，通过实证研究提供解决方案。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临床护理研究需要关注病人的需求和利益，以提供更有效、安全和人性化的护理服务。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临床护理研究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随着医学技术的不断发展和人们对健康需求的不断提高，护理教育科研需要关注教育改革的发展趋势，不断更新教育理念和方法，以适应时代的变化。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护理教育科研旨在提高护理教育的质量和效果，培养具备专业知识和技能的护理人才。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护理教育科研涉及对教学方法、课程设计、评价体系等方面的研究，以培养具备创新思维和实践能力的护理人才。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护理教育科研需要关注教育改革的发展趋势，不断更新教育理念和方法。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护理教育科研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708618" y="1482757"/>
            <a:ext cx="776002" cy="766477"/>
            <a:chOff x="5708618" y="1482757"/>
            <a:chExt cx="776002" cy="766477"/>
          </a:xfrm>
        </p:grpSpPr>
        <p:sp>
          <p:nvSpPr>
            <p:cNvPr id="3" name="TextBox 3"/>
            <p:cNvSpPr txBox="1"/>
            <p:nvPr/>
          </p:nvSpPr>
          <p:spPr>
            <a:xfrm>
              <a:off x="5708618" y="1482757"/>
              <a:ext cx="776002" cy="766477"/>
            </a:xfrm>
            <a:prstGeom prst="rect">
              <a:avLst/>
            </a:prstGeom>
          </p:spPr>
          <p:txBody>
            <a:bodyPr vert="horz" wrap="none" lIns="121920" tIns="60960" rIns="121920" bIns="6096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输入</a:t>
              </a:r>
            </a:p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标题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311711" y="2857500"/>
            <a:ext cx="1569720" cy="1569720"/>
            <a:chOff x="5311711" y="2857500"/>
            <a:chExt cx="1569720" cy="1569720"/>
          </a:xfrm>
        </p:grpSpPr>
        <p:sp>
          <p:nvSpPr>
            <p:cNvPr id="5" name="AutoShape 5"/>
            <p:cNvSpPr/>
            <p:nvPr/>
          </p:nvSpPr>
          <p:spPr>
            <a:xfrm>
              <a:off x="5311711" y="2857500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08618" y="3289935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7016823" y="3022761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5400000">
            <a:off x="5424910" y="14653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471779" y="1727808"/>
            <a:ext cx="12496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2976282" y="3010286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3535932" y="3272423"/>
            <a:ext cx="1249680" cy="7398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2" name="AutoShape 12"/>
          <p:cNvSpPr/>
          <p:nvPr/>
        </p:nvSpPr>
        <p:spPr>
          <a:xfrm rot="5400000">
            <a:off x="5426875" y="46038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护理管理研究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护理管理研究旨在提高护理管理的效率和效果，优化资源配置，提高服务质量。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随着社会的不断发展和医疗技术的不断进步，护理管理研究需要关注管理理论的发展和实践，不断改进和创新管理模式，以适应时代的变化。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护理管理研究需要关注管理理论的发展和实践，不断改进和创新管理模式。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护理管理研究涉及对护理组织结构、人力资源管理、质量管理体系等方面的研究，以实现护理服务的科学化和规范化。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471779" y="4866009"/>
            <a:ext cx="1249680" cy="7398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502598" y="3272423"/>
            <a:ext cx="1249680" cy="7398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社区护理研究主要关注社区居民的健康问题，通过实证研究提供解决方案。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社区护理研究需要关注社区资源的开发和利用，推动社区卫生服务的可持续发展。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社区护理研究涉及对社区居民健康状况、影响因素和干预措施的研究，旨在提高社区居民的健康水平和生活质量。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社区护理研究需要关注社区资源的开发和利用，推动社区卫生服务的可持续发展，以实现社区居民的健康福祉。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社区护理研究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护理科研的方法和技术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观察法是一种通过直接观察和记录研究对象的行为、表现和互动来收集数据的方法。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观察法在护理科研中常用于收集关于患者行为、护理效果和护理过程等方面的数据。观察者需要经过培训，掌握观察技巧和记录方法，确保观察结果的客观性和准确性。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https://d.book118.com/728042006012006044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2024-09-23T21:59:28.151</cp:lastPrinted>
  <dcterms:created xsi:type="dcterms:W3CDTF">2024-09-23T13:59:28Z</dcterms:created>
  <dcterms:modified xsi:type="dcterms:W3CDTF">2024-09-23T13:59:30Z</dcterms:modified>
</cp:coreProperties>
</file>