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4A23B-C869-4F5F-9602-D97C0BDA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C94F6-F10C-415E-BC02-AD542EB47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1B0D9-E693-41C4-8779-7D6406C0F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C52EA-999F-466B-BEA8-CAB68251C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078F6-71CF-48DB-9A2E-CAE70F1AC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ABBF1-0DF5-4E26-B8ED-A31497439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F4A92-5715-422F-B993-DBF0BF06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0A1E7-644B-4E1F-8990-BEAF1CE3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481D4-0A64-4F63-BB33-1A37DB2CC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992EB-4DDE-416F-997F-544E5E31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85DB9-7E0B-41CE-986E-4A9633BC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2055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安全消防行业复工报告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复工后安全生产情况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消防安全风险评估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消防安全管理体系建设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新冠疫情对安全消防行业产生了重大影响，本报告旨在分析行业复工情况，为相关企业和机构提供参考。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应对新冠疫情带来的挑战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通过深入了解行业复工情况，发现存在的问题和困难，提出针对性的解决方案，推动安全消防行业的复苏与发展。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推动行业复苏与发展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7409" r="1740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本报告主要对安全消防行业的生产企业、销售企业、服务机构等进行了调研。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调研内容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包括企业复工情况、员工返岗情况、生产经营状况、市场需求变化、政策影响等方面。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报告重点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着重分析行业复工的整体情况、主要问题和挑战，以及相应的解决方案和发展建议。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根据当地政府和卫生部门的要求，制定了详细的防疫方案，包括员工健康管理、场所消毒、应急处置等方面。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防疫方案制定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所有员工在复工前必须提交近期的核酸检测报告，并填写健康登记表，确保员工健康状况良好。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对办公场所、生产车间、仓库等区域进行全面消毒，确保环境安全。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场所消毒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防疫措施落实情况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对所有的消防设施进行了全面的巡查，包括灭火器、消火栓、喷淋系统、报警器等，确保设施完好有效。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消防设施巡查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针对巡查中发现的问题和隐患，及时进行了整改和维修，确保消防设施在紧急情况下能够正常启动和使用。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消防设施检查情况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通过线上或线下培训方式，对员工进行安全意识教育，提高员工对安全生产的认识和重视程度。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组织员工进行消防技能培训，包括灭火器的使用、疏散逃生等方面，提高员工的自救互救能力。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针对可能发生的突发事件，组织员工进行应急处置演练，提高员工的应急处置能力和协同配合能力。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员工安全培训情况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复工后安全生产情况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通过内部培训、宣传海报等方式，确保员工对消防安全制度有充分了解。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消防安全制度宣传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定期对消防设备进行检查，确保设备完好有效，及时更换损坏或过期设备。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按照消防安全制度要求，定期组织员工进行应急疏散演练和初期火灾扑救演练。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生产安全事故及处理情况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事故记录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对事故进行深入分析，找出事故原因和教训，提出改进措施。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事故分析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事故处理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按照公司规定和相关法律法规，对事故责任人进行处理，并督促相关部门及时整改。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详细记录复工期间发生的各类生产安全事故，包括事故时间、地点、原因、损失等。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" b="1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安全隐患排查及整改情况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隐患排查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组织专业人员对生产场所进行全面排查，及时发现潜在的安全隐患。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隐患整改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针对排查出的安全隐患，制定整改措施和计划，明确责任人和整改时限。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整改验收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对整改完成的安全隐患进行验收，确保整改措施有效落实，达到预期效果。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https://d.book118.com/728042055031006035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2024-09-13T22:14:57.439</cp:lastPrinted>
  <dcterms:created xsi:type="dcterms:W3CDTF">2024-09-13T14:14:57Z</dcterms:created>
  <dcterms:modified xsi:type="dcterms:W3CDTF">2024-09-13T14:14:59Z</dcterms:modified>
</cp:coreProperties>
</file>