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A46E0D-6E30-4941-B334-2F2560AEE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BFED8-11E3-4A4E-B9A0-ECE55FD9C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5666F1-42C6-403C-834C-86368BADA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41853D-82F9-4C6F-9BDF-8D48322C2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5265D7-3126-43C5-BCC5-BB31D722BB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595CC6-010D-4E74-A872-E35F73DF33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8347E6-2DA3-4C20-A87B-10C6CFB6AC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585A3-F0C6-40B1-908E-AB241923E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17AFD-68BA-4346-9B6B-F8EE5DEB1F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30EE10-FCB9-4CD1-89EF-7435E237D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87C56-93A0-4430-A8D4-4603FF6B8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42104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脑机接口技术在康复领域的应用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脑机接口技术简介
 脑机接口技术在康复领域的应用前景
 脑机接口技术在运动康复中的应用
 脑机接口技术在言语康复中的应用
 脑机接口技术在认知康复中的应用
 脑机接口技术在精神疾病康复中的应用
 脑机接口技术在康复领域的伦理挑战
 脑机接口技术在康复领域的未来发展方向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Subtitle 2"/>
          <p:cNvSpPr>
            <a:spLocks noGrp="1"/>
          </p:cNvSpPr>
          <p:nvPr>
            <p:ph type="subTitle" idx="1"/>
          </p:nvPr>
        </p:nvSpPr>
        <p:spPr/>
        <p:txBody>
          <a:bodyPr/>
          <a:lstStyle/>
          <a:p>
            <a:r>
              <a:t>脑机接口技术在康复领域的应用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脑机接口技术概述</a:t>
            </a:r>
          </a:p>
        </p:txBody>
      </p:sp>
      <p:sp>
        <p:nvSpPr>
          <p:cNvPr id="4" name="Content Placeholder 3"/>
          <p:cNvSpPr>
            <a:spLocks noGrp="1"/>
          </p:cNvSpPr>
          <p:nvPr>
            <p:ph sz="half" idx="2"/>
          </p:nvPr>
        </p:nvSpPr>
        <p:spPr/>
        <p:txBody>
          <a:bodyPr/>
          <a:lstStyle/>
          <a:p>
            <a:r>
              <a:t>1. 脑机接口技术是一种允许大脑与外部设备直接通信的技术，为治疗各种神经系统疾病和增强人类能力提供了新途径。</a:t>
            </a:r>
          </a:p>
          <a:p>
            <a:r>
              <a:t>2. 脑机接口系统通常由三个主要组件组成：脑信号采集器、信号处理和分析器以及外部设备或效应器。</a:t>
            </a:r>
          </a:p>
          <a:p>
            <a:r>
              <a:t>3. 脑机接口技术可用于多种应用，包括脑控假肢、视觉和听觉恢复、运动和语言康复，以及增强现实和虚拟现实。</a:t>
            </a:r>
          </a:p>
        </p:txBody>
      </p:sp>
      <p:sp>
        <p:nvSpPr>
          <p:cNvPr id="5" name="Text Placeholder 4"/>
          <p:cNvSpPr>
            <a:spLocks noGrp="1"/>
          </p:cNvSpPr>
          <p:nvPr>
            <p:ph type="body" idx="3"/>
          </p:nvPr>
        </p:nvSpPr>
        <p:spPr/>
        <p:txBody>
          <a:bodyPr/>
          <a:lstStyle/>
          <a:p>
            <a:r>
              <a:t>脑信号采集技术</a:t>
            </a:r>
          </a:p>
        </p:txBody>
      </p:sp>
      <p:sp>
        <p:nvSpPr>
          <p:cNvPr id="6" name="Content Placeholder 5"/>
          <p:cNvSpPr>
            <a:spLocks noGrp="1"/>
          </p:cNvSpPr>
          <p:nvPr>
            <p:ph sz="half" idx="4"/>
          </p:nvPr>
        </p:nvSpPr>
        <p:spPr/>
        <p:txBody>
          <a:bodyPr/>
          <a:lstStyle/>
          <a:p>
            <a:r>
              <a:t>1. 脑信号采集技术是脑机接口系统的重要组成部分，用于从大脑中提取有用信息。</a:t>
            </a:r>
          </a:p>
          <a:p>
            <a:r>
              <a:t>2. 目前常用的脑信号采集技术包括脑电图(EEG)、脑磁图(MEG)、功能性磁共振成像(fMRI) 和近红外光谱(NIRS)。</a:t>
            </a:r>
          </a:p>
          <a:p>
            <a:r>
              <a:t>3. 不同技术具有各自的优缺点，EEG具有高时间分辨率，MEG具有高空间分辨率，fMRI具有高灵敏度，NIRS具有无创和便携性。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脑机接口信号处理技术</a:t>
            </a:r>
          </a:p>
        </p:txBody>
      </p:sp>
      <p:sp>
        <p:nvSpPr>
          <p:cNvPr id="4" name="Content Placeholder 3"/>
          <p:cNvSpPr>
            <a:spLocks noGrp="1"/>
          </p:cNvSpPr>
          <p:nvPr>
            <p:ph sz="half" idx="2"/>
          </p:nvPr>
        </p:nvSpPr>
        <p:spPr/>
        <p:txBody>
          <a:bodyPr/>
          <a:lstStyle/>
          <a:p>
            <a:r>
              <a:t>1. 脑机接口信号处理技术用于从采集到的脑信号中提取相关信息和特征。</a:t>
            </a:r>
          </a:p>
          <a:p>
            <a:r>
              <a:t>2. 常用的信号处理技术包括预处理、特征提取和分类。</a:t>
            </a:r>
          </a:p>
          <a:p>
            <a:r>
              <a:t>3. 预处理包括噪声消除和信号增强，特征提取包括时域、频域和时频域分析，分类包括监督学习和非监督学习。</a:t>
            </a:r>
          </a:p>
        </p:txBody>
      </p:sp>
      <p:sp>
        <p:nvSpPr>
          <p:cNvPr id="5" name="Text Placeholder 4"/>
          <p:cNvSpPr>
            <a:spLocks noGrp="1"/>
          </p:cNvSpPr>
          <p:nvPr>
            <p:ph type="body" idx="3"/>
          </p:nvPr>
        </p:nvSpPr>
        <p:spPr/>
        <p:txBody>
          <a:bodyPr/>
          <a:lstStyle/>
          <a:p>
            <a:r>
              <a:t>脑机接口控制技术</a:t>
            </a:r>
          </a:p>
        </p:txBody>
      </p:sp>
      <p:sp>
        <p:nvSpPr>
          <p:cNvPr id="6" name="Content Placeholder 5"/>
          <p:cNvSpPr>
            <a:spLocks noGrp="1"/>
          </p:cNvSpPr>
          <p:nvPr>
            <p:ph sz="half" idx="4"/>
          </p:nvPr>
        </p:nvSpPr>
        <p:spPr/>
        <p:txBody>
          <a:bodyPr/>
          <a:lstStyle/>
          <a:p>
            <a:r>
              <a:t>1. 脑机接口控制技术是指利用脑信号控制外部设备或效应器。</a:t>
            </a:r>
          </a:p>
          <a:p>
            <a:r>
              <a:t>2. 常用的脑机接口控制技术包括开环控制和闭环控制。</a:t>
            </a:r>
          </a:p>
          <a:p>
            <a:r>
              <a:t>3. 开环控制是指大脑直接控制外部设备或效应器，而闭环控制是指大脑通过外部设备或效应器的反馈信息来控制自身。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脑机接口技术简介</a:t>
            </a:r>
          </a:p>
        </p:txBody>
      </p:sp>
      <p:sp>
        <p:nvSpPr>
          <p:cNvPr id="3" name="Text Placeholder 2"/>
          <p:cNvSpPr>
            <a:spLocks noGrp="1"/>
          </p:cNvSpPr>
          <p:nvPr>
            <p:ph type="body" idx="1"/>
          </p:nvPr>
        </p:nvSpPr>
        <p:spPr/>
        <p:txBody>
          <a:bodyPr/>
          <a:lstStyle/>
          <a:p>
            <a:r>
              <a:t>脑机接口应用</a:t>
            </a:r>
          </a:p>
        </p:txBody>
      </p:sp>
      <p:sp>
        <p:nvSpPr>
          <p:cNvPr id="4" name="Content Placeholder 3"/>
          <p:cNvSpPr>
            <a:spLocks noGrp="1"/>
          </p:cNvSpPr>
          <p:nvPr>
            <p:ph sz="half" idx="2"/>
          </p:nvPr>
        </p:nvSpPr>
        <p:spPr/>
        <p:txBody>
          <a:bodyPr/>
          <a:lstStyle/>
          <a:p>
            <a:r>
              <a:t>1. 脑机接口技术已经在许多领域得到了应用，包括医疗、康复、娱乐和军事。</a:t>
            </a:r>
          </a:p>
          <a:p>
            <a:r>
              <a:t>2. 在医疗领域，脑机接口技术可用于治疗各种神经系统疾病，包括中风、帕金森氏症、癫痫和阿尔茨海默病。</a:t>
            </a:r>
          </a:p>
          <a:p>
            <a:r>
              <a:t>3. 在康复领域，脑机接口技术可用于帮助患者恢复运动、语言和认知功能。</a:t>
            </a:r>
          </a:p>
        </p:txBody>
      </p:sp>
      <p:sp>
        <p:nvSpPr>
          <p:cNvPr id="5" name="Text Placeholder 4"/>
          <p:cNvSpPr>
            <a:spLocks noGrp="1"/>
          </p:cNvSpPr>
          <p:nvPr>
            <p:ph type="body" idx="3"/>
          </p:nvPr>
        </p:nvSpPr>
        <p:spPr/>
        <p:txBody>
          <a:bodyPr/>
          <a:lstStyle/>
          <a:p>
            <a:r>
              <a:t>脑机接口技术的发展趋势</a:t>
            </a:r>
          </a:p>
        </p:txBody>
      </p:sp>
      <p:sp>
        <p:nvSpPr>
          <p:cNvPr id="6" name="Content Placeholder 5"/>
          <p:cNvSpPr>
            <a:spLocks noGrp="1"/>
          </p:cNvSpPr>
          <p:nvPr>
            <p:ph sz="half" idx="4"/>
          </p:nvPr>
        </p:nvSpPr>
        <p:spPr/>
        <p:txBody>
          <a:bodyPr/>
          <a:lstStyle/>
          <a:p>
            <a:r>
              <a:t>1. 脑机接口技术正在快速发展，新的技术和方法不断涌现。</a:t>
            </a:r>
          </a:p>
          <a:p>
            <a:r>
              <a:t>2. 未来，脑机接口技术有望在医疗、康复、娱乐和军事等领域发挥更重要的作用。</a:t>
            </a:r>
          </a:p>
          <a:p>
            <a:r>
              <a:t>3. 脑机接口技术也有可能用于增强人类能力，如提高记忆力、注意力和学习能力。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脑机接口技术在康复领域的应用前景</a:t>
            </a:r>
          </a:p>
        </p:txBody>
      </p:sp>
      <p:sp>
        <p:nvSpPr>
          <p:cNvPr id="3" name="Subtitle 2"/>
          <p:cNvSpPr>
            <a:spLocks noGrp="1"/>
          </p:cNvSpPr>
          <p:nvPr>
            <p:ph type="subTitle" idx="1"/>
          </p:nvPr>
        </p:nvSpPr>
        <p:spPr/>
        <p:txBody>
          <a:bodyPr/>
          <a:lstStyle/>
          <a:p>
            <a:r>
              <a:t>脑机接口技术在康复领域的应用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脑机接口技术在康复领域的应用前景</a:t>
            </a:r>
          </a:p>
        </p:txBody>
      </p:sp>
      <p:sp>
        <p:nvSpPr>
          <p:cNvPr id="3" name="Text Placeholder 2"/>
          <p:cNvSpPr>
            <a:spLocks noGrp="1"/>
          </p:cNvSpPr>
          <p:nvPr>
            <p:ph type="body" idx="1"/>
          </p:nvPr>
        </p:nvSpPr>
        <p:spPr/>
        <p:txBody>
          <a:bodyPr/>
          <a:lstStyle/>
          <a:p>
            <a:r>
              <a:t>脑机接口技术在康复领域的应用前景：</a:t>
            </a:r>
          </a:p>
        </p:txBody>
      </p:sp>
      <p:sp>
        <p:nvSpPr>
          <p:cNvPr id="4" name="Content Placeholder 3"/>
          <p:cNvSpPr>
            <a:spLocks noGrp="1"/>
          </p:cNvSpPr>
          <p:nvPr>
            <p:ph sz="half" idx="2"/>
          </p:nvPr>
        </p:nvSpPr>
        <p:spPr/>
        <p:txBody>
          <a:bodyPr/>
          <a:lstStyle/>
          <a:p>
            <a:r>
              <a:t>1. 脑机接口技术有望使瘫痪患者重新获得运动和交流能力。</a:t>
            </a:r>
          </a:p>
          <a:p>
            <a:r>
              <a:t>2. 目前正在进行的临床试验表明，脑机接口技术在康复领域具有巨大的潜力。</a:t>
            </a:r>
          </a:p>
          <a:p>
            <a:r>
              <a:t>3. 脑机接口技术在康复领域的应用可能对患者的生活质量产生积极影响。</a:t>
            </a:r>
          </a:p>
        </p:txBody>
      </p:sp>
      <p:sp>
        <p:nvSpPr>
          <p:cNvPr id="5" name="Text Placeholder 4"/>
          <p:cNvSpPr>
            <a:spLocks noGrp="1"/>
          </p:cNvSpPr>
          <p:nvPr>
            <p:ph type="body" idx="3"/>
          </p:nvPr>
        </p:nvSpPr>
        <p:spPr/>
        <p:txBody>
          <a:bodyPr/>
          <a:lstStyle/>
          <a:p>
            <a:r>
              <a:t>前景一：神经假肢控制：</a:t>
            </a:r>
          </a:p>
        </p:txBody>
      </p:sp>
      <p:sp>
        <p:nvSpPr>
          <p:cNvPr id="6" name="Content Placeholder 5"/>
          <p:cNvSpPr>
            <a:spLocks noGrp="1"/>
          </p:cNvSpPr>
          <p:nvPr>
            <p:ph sz="half" idx="4"/>
          </p:nvPr>
        </p:nvSpPr>
        <p:spPr/>
        <p:txBody>
          <a:bodyPr/>
          <a:lstStyle/>
          <a:p>
            <a:r>
              <a:t>1. 脑机接口技术可以帮助脊髓损伤患者控制假肢，从而恢复部分运动功能。</a:t>
            </a:r>
          </a:p>
          <a:p>
            <a:r>
              <a:t>2. 目前已经有研究人员成功地利用脑机接口技术帮助脊髓损伤患者控制机械臂，完成抓取物体等动作。</a:t>
            </a:r>
          </a:p>
          <a:p>
            <a:r>
              <a:t>3. 随着脑机接口技术的发展，神经假肢控制技术也有望进一步发展，使患者能够更自由地控制假肢，完成更复杂的动作。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脑机接口技术在康复领域的应用前景</a:t>
            </a:r>
          </a:p>
        </p:txBody>
      </p:sp>
      <p:sp>
        <p:nvSpPr>
          <p:cNvPr id="3" name="Text Placeholder 2"/>
          <p:cNvSpPr>
            <a:spLocks noGrp="1"/>
          </p:cNvSpPr>
          <p:nvPr>
            <p:ph type="body" idx="1"/>
          </p:nvPr>
        </p:nvSpPr>
        <p:spPr/>
        <p:txBody>
          <a:bodyPr/>
          <a:lstStyle/>
          <a:p>
            <a:r>
              <a:t>前景二：沟通和语言恢复：</a:t>
            </a:r>
          </a:p>
        </p:txBody>
      </p:sp>
      <p:sp>
        <p:nvSpPr>
          <p:cNvPr id="4" name="Content Placeholder 3"/>
          <p:cNvSpPr>
            <a:spLocks noGrp="1"/>
          </p:cNvSpPr>
          <p:nvPr>
            <p:ph sz="half" idx="2"/>
          </p:nvPr>
        </p:nvSpPr>
        <p:spPr/>
        <p:txBody>
          <a:bodyPr/>
          <a:lstStyle/>
          <a:p>
            <a:r>
              <a:t>1. 脑机接口技术可以帮助中风或其他疾病导致言语障碍的患者恢复沟通能力。</a:t>
            </a:r>
          </a:p>
          <a:p>
            <a:r>
              <a:t>2. 目前已有研究人员成功地利用脑机接口技术帮助中风患者通过想象单词来控制计算机屏幕上的光标，从而实现打字和交流。</a:t>
            </a:r>
          </a:p>
          <a:p>
            <a:r>
              <a:t>3. 随着脑机接口技术的发展，沟通和语言恢复技术也有望进一步发展，使患者能够更自然地与他人交流。</a:t>
            </a:r>
          </a:p>
        </p:txBody>
      </p:sp>
      <p:sp>
        <p:nvSpPr>
          <p:cNvPr id="5" name="Text Placeholder 4"/>
          <p:cNvSpPr>
            <a:spLocks noGrp="1"/>
          </p:cNvSpPr>
          <p:nvPr>
            <p:ph type="body" idx="3"/>
          </p:nvPr>
        </p:nvSpPr>
        <p:spPr/>
        <p:txBody>
          <a:bodyPr/>
          <a:lstStyle/>
          <a:p>
            <a:r>
              <a:t>前景三：疼痛管理：</a:t>
            </a:r>
          </a:p>
        </p:txBody>
      </p:sp>
      <p:sp>
        <p:nvSpPr>
          <p:cNvPr id="6" name="Content Placeholder 5"/>
          <p:cNvSpPr>
            <a:spLocks noGrp="1"/>
          </p:cNvSpPr>
          <p:nvPr>
            <p:ph sz="half" idx="4"/>
          </p:nvPr>
        </p:nvSpPr>
        <p:spPr/>
        <p:txBody>
          <a:bodyPr/>
          <a:lstStyle/>
          <a:p>
            <a:r>
              <a:t>1. 脑机接口技术可以帮助慢性疼痛患者减轻疼痛。</a:t>
            </a:r>
          </a:p>
          <a:p>
            <a:r>
              <a:t>2. 目前已有研究人员成功地利用脑机接口技术帮助慢性疼痛患者通过调节大脑活动来减轻疼痛。</a:t>
            </a:r>
          </a:p>
          <a:p>
            <a:r>
              <a:t>3. 随着脑机接口技术的发展，疼痛管理技术也有望进一步发展，为慢性疼痛患者提供更有效和持久的疼痛缓解方法。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脑机接口技术在康复领域的应用前景</a:t>
            </a:r>
          </a:p>
        </p:txBody>
      </p:sp>
      <p:sp>
        <p:nvSpPr>
          <p:cNvPr id="3" name="Text Placeholder 2"/>
          <p:cNvSpPr>
            <a:spLocks noGrp="1"/>
          </p:cNvSpPr>
          <p:nvPr>
            <p:ph type="body" idx="1"/>
          </p:nvPr>
        </p:nvSpPr>
        <p:spPr/>
        <p:txBody>
          <a:bodyPr/>
          <a:lstStyle/>
          <a:p>
            <a:r>
              <a:t>前景四：情绪调节：</a:t>
            </a:r>
          </a:p>
        </p:txBody>
      </p:sp>
      <p:sp>
        <p:nvSpPr>
          <p:cNvPr id="4" name="Content Placeholder 3"/>
          <p:cNvSpPr>
            <a:spLocks noGrp="1"/>
          </p:cNvSpPr>
          <p:nvPr>
            <p:ph sz="half" idx="2"/>
          </p:nvPr>
        </p:nvSpPr>
        <p:spPr/>
        <p:txBody>
          <a:bodyPr/>
          <a:lstStyle/>
          <a:p>
            <a:r>
              <a:t>1. 脑机接口技术可以帮助患有抑郁症或其他情绪障碍的患者调节情绪。</a:t>
            </a:r>
          </a:p>
          <a:p>
            <a:r>
              <a:t>2. 目前已有研究人员成功地利用脑机接口技术帮助抑郁症患者通过刺激大脑特定区域来改善情绪。</a:t>
            </a:r>
          </a:p>
          <a:p>
            <a:r>
              <a:t>3. 随着脑机接口技术的发展，情绪调节技术也有望进一步发展，为患有情绪障碍的患者提供新的治疗方法。</a:t>
            </a:r>
          </a:p>
        </p:txBody>
      </p:sp>
      <p:sp>
        <p:nvSpPr>
          <p:cNvPr id="5" name="Text Placeholder 4"/>
          <p:cNvSpPr>
            <a:spLocks noGrp="1"/>
          </p:cNvSpPr>
          <p:nvPr>
            <p:ph type="body" idx="3"/>
          </p:nvPr>
        </p:nvSpPr>
        <p:spPr/>
        <p:txBody>
          <a:bodyPr/>
          <a:lstStyle/>
          <a:p>
            <a:r>
              <a:t>前景五：认知增强：</a:t>
            </a:r>
          </a:p>
        </p:txBody>
      </p:sp>
      <p:sp>
        <p:nvSpPr>
          <p:cNvPr id="6" name="Content Placeholder 5"/>
          <p:cNvSpPr>
            <a:spLocks noGrp="1"/>
          </p:cNvSpPr>
          <p:nvPr>
            <p:ph sz="half" idx="4"/>
          </p:nvPr>
        </p:nvSpPr>
        <p:spPr/>
        <p:txBody>
          <a:bodyPr/>
          <a:lstStyle/>
          <a:p>
            <a:r>
              <a:t>1. 脑机接口技术可以帮助患有阿尔茨海默病或其他认知障碍症的患者增强认知能力。</a:t>
            </a:r>
          </a:p>
          <a:p>
            <a:r>
              <a:t>2. 目前已有研究人员成功地利用脑机接口技术帮助阿尔茨海默病患者通过刺激大脑特定区域来改善记忆和认知能力。</a:t>
            </a:r>
          </a:p>
          <a:p>
            <a:r>
              <a:t>3. 随着脑机接口技术的发展，认知增强技术也有望进一步发展，为患有认知障碍症的患者提供新的治疗方法。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脑机接口技术在康复领域的应用前景</a:t>
            </a:r>
          </a:p>
        </p:txBody>
      </p:sp>
      <p:sp>
        <p:nvSpPr>
          <p:cNvPr id="3" name="Text Placeholder 2"/>
          <p:cNvSpPr>
            <a:spLocks noGrp="1"/>
          </p:cNvSpPr>
          <p:nvPr>
            <p:ph type="body" idx="1"/>
          </p:nvPr>
        </p:nvSpPr>
        <p:spPr/>
        <p:txBody>
          <a:bodyPr/>
          <a:lstStyle/>
          <a:p>
            <a:r>
              <a:t>前景六：脑机接口技术与其他技术的结合：</a:t>
            </a:r>
          </a:p>
        </p:txBody>
      </p:sp>
      <p:sp>
        <p:nvSpPr>
          <p:cNvPr id="4" name="Content Placeholder 3"/>
          <p:cNvSpPr>
            <a:spLocks noGrp="1"/>
          </p:cNvSpPr>
          <p:nvPr>
            <p:ph sz="half" idx="2"/>
          </p:nvPr>
        </p:nvSpPr>
        <p:spPr/>
        <p:txBody>
          <a:bodyPr/>
          <a:lstStyle/>
          <a:p>
            <a:r>
              <a:t>1. 脑机接口技术可以与其他技术相结合，如虚拟现实、增强现实、人工智能等，从而创造出新的康复方法和应用。</a:t>
            </a:r>
          </a:p>
          <a:p>
            <a:r>
              <a:t>2. 脑机接口技术与其他技术的结合可以使康复过程更加个性化、有效和有趣。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脑机接口技术在运动康复中的应用</a:t>
            </a:r>
          </a:p>
        </p:txBody>
      </p:sp>
      <p:sp>
        <p:nvSpPr>
          <p:cNvPr id="3" name="Subtitle 2"/>
          <p:cNvSpPr>
            <a:spLocks noGrp="1"/>
          </p:cNvSpPr>
          <p:nvPr>
            <p:ph type="subTitle" idx="1"/>
          </p:nvPr>
        </p:nvSpPr>
        <p:spPr/>
        <p:txBody>
          <a:bodyPr/>
          <a:lstStyle/>
          <a:p>
            <a:r>
              <a:t>脑机接口技术在康复领域的应用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脑机接口技术在运动康复中的应用</a:t>
            </a:r>
          </a:p>
        </p:txBody>
      </p:sp>
      <p:sp>
        <p:nvSpPr>
          <p:cNvPr id="3" name="Text Placeholder 2"/>
          <p:cNvSpPr>
            <a:spLocks noGrp="1"/>
          </p:cNvSpPr>
          <p:nvPr>
            <p:ph type="body" idx="1"/>
          </p:nvPr>
        </p:nvSpPr>
        <p:spPr/>
        <p:txBody>
          <a:bodyPr/>
          <a:lstStyle/>
          <a:p>
            <a:r>
              <a:t>脑机接口技术在中风康复中的应用</a:t>
            </a:r>
          </a:p>
        </p:txBody>
      </p:sp>
      <p:sp>
        <p:nvSpPr>
          <p:cNvPr id="4" name="Content Placeholder 3"/>
          <p:cNvSpPr>
            <a:spLocks noGrp="1"/>
          </p:cNvSpPr>
          <p:nvPr>
            <p:ph sz="half" idx="2"/>
          </p:nvPr>
        </p:nvSpPr>
        <p:spPr/>
        <p:txBody>
          <a:bodyPr/>
          <a:lstStyle/>
          <a:p>
            <a:r>
              <a:t>1. 脑机接口技术作为一种新的康复手段，对患有中风的患者进行运动康复具有重要意义。</a:t>
            </a:r>
          </a:p>
          <a:p>
            <a:r>
              <a:t>2. 脑机接口技术通过解码中风患者的脑电信号，识别患者的运动意图，并将其转化为相应的运动指令，从而帮助患者恢复运动功能。</a:t>
            </a:r>
          </a:p>
          <a:p>
            <a:r>
              <a:t>3. 目前，脑机接口技术在中风康复中的应用已取得了一些进展，但仍存在一些挑战，如脑机接口设备的植入和使用安全性、脑电信号解码的准确性、脑机接口系统的人机交互方式等。</a:t>
            </a:r>
          </a:p>
        </p:txBody>
      </p:sp>
      <p:sp>
        <p:nvSpPr>
          <p:cNvPr id="5" name="Text Placeholder 4"/>
          <p:cNvSpPr>
            <a:spLocks noGrp="1"/>
          </p:cNvSpPr>
          <p:nvPr>
            <p:ph type="body" idx="3"/>
          </p:nvPr>
        </p:nvSpPr>
        <p:spPr/>
        <p:txBody>
          <a:bodyPr/>
          <a:lstStyle/>
          <a:p>
            <a:r>
              <a:t>脑机接口技术在脊髓损伤康复中的应用</a:t>
            </a:r>
          </a:p>
        </p:txBody>
      </p:sp>
      <p:sp>
        <p:nvSpPr>
          <p:cNvPr id="6" name="Content Placeholder 5"/>
          <p:cNvSpPr>
            <a:spLocks noGrp="1"/>
          </p:cNvSpPr>
          <p:nvPr>
            <p:ph sz="half" idx="4"/>
          </p:nvPr>
        </p:nvSpPr>
        <p:spPr/>
        <p:txBody>
          <a:bodyPr/>
          <a:lstStyle/>
          <a:p>
            <a:r>
              <a:t>1. 脑机接口技术可以帮助脊髓损伤患者恢复失去的功能，如运动、感觉和自主功能。</a:t>
            </a:r>
          </a:p>
          <a:p>
            <a:r>
              <a:t>2. 脑机接口技术通过将大脑发出的指令传输到脊髓 below damage site，从而帮助脊髓损伤患者恢复运动功能。</a:t>
            </a:r>
          </a:p>
          <a:p>
            <a:r>
              <a:t>3. 目前，脑机接口技术在脊髓损伤康复中的应用仍处于早期阶段，尚存在一些挑战，如脑机接口设备的植入和使用安全性、脑电信号解码的准确性、脑机接口系统的人机交互方式等。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脑机接口技术在运动康复中的应用</a:t>
            </a:r>
          </a:p>
        </p:txBody>
      </p:sp>
      <p:sp>
        <p:nvSpPr>
          <p:cNvPr id="3" name="Text Placeholder 2"/>
          <p:cNvSpPr>
            <a:spLocks noGrp="1"/>
          </p:cNvSpPr>
          <p:nvPr>
            <p:ph type="body" idx="1"/>
          </p:nvPr>
        </p:nvSpPr>
        <p:spPr/>
        <p:txBody>
          <a:bodyPr/>
          <a:lstStyle/>
          <a:p>
            <a:r>
              <a:t>脑机接口技术在脑瘫康复中的应用</a:t>
            </a:r>
          </a:p>
        </p:txBody>
      </p:sp>
      <p:sp>
        <p:nvSpPr>
          <p:cNvPr id="4" name="Content Placeholder 3"/>
          <p:cNvSpPr>
            <a:spLocks noGrp="1"/>
          </p:cNvSpPr>
          <p:nvPr>
            <p:ph sz="half" idx="2"/>
          </p:nvPr>
        </p:nvSpPr>
        <p:spPr/>
        <p:txBody>
          <a:bodyPr/>
          <a:lstStyle/>
          <a:p>
            <a:r>
              <a:t>1. 脑机接口技术可以帮助脑瘫患者恢复或增强运动功能，改善生活质量。</a:t>
            </a:r>
          </a:p>
          <a:p>
            <a:r>
              <a:t>2. 脑机接口技术通过解码脑瘫患者的脑电信号，识别患者的运动意图，并将其转化为相应的运动指令，从而帮助患者恢复运动功能。</a:t>
            </a:r>
          </a:p>
          <a:p>
            <a:r>
              <a:t>3. 目前，脑机接口技术在脑瘫康复中的应用仍处于早期阶段，尚存在一些挑战，如脑机接口设备的植入和使用安全性、脑电信号解码的准确性、脑机接口系统的人机交互方式等。</a:t>
            </a:r>
          </a:p>
        </p:txBody>
      </p:sp>
      <p:sp>
        <p:nvSpPr>
          <p:cNvPr id="5" name="Text Placeholder 4"/>
          <p:cNvSpPr>
            <a:spLocks noGrp="1"/>
          </p:cNvSpPr>
          <p:nvPr>
            <p:ph type="body" idx="3"/>
          </p:nvPr>
        </p:nvSpPr>
        <p:spPr/>
        <p:txBody>
          <a:bodyPr/>
          <a:lstStyle/>
          <a:p>
            <a:r>
              <a:t>脑机接口技术在帕金森病康复中的应用</a:t>
            </a:r>
          </a:p>
        </p:txBody>
      </p:sp>
      <p:sp>
        <p:nvSpPr>
          <p:cNvPr id="6" name="Content Placeholder 5"/>
          <p:cNvSpPr>
            <a:spLocks noGrp="1"/>
          </p:cNvSpPr>
          <p:nvPr>
            <p:ph sz="half" idx="4"/>
          </p:nvPr>
        </p:nvSpPr>
        <p:spPr/>
        <p:txBody>
          <a:bodyPr/>
          <a:lstStyle/>
          <a:p>
            <a:r>
              <a:t>1. 脑机接口技术可以帮助帕金森病患者改善运动障碍，延缓病情进展。</a:t>
            </a:r>
          </a:p>
          <a:p>
            <a:r>
              <a:t>2. 脑机接口技术通过解码帕金森病患者的脑电信号，识别患者的运动意图，并将其转化为相应的运动指令，从而帮助患者恢复运动功能。</a:t>
            </a:r>
          </a:p>
          <a:p>
            <a:r>
              <a:t>3. 目前，脑机接口技术在帕金森病康复中的应用仍处于早期阶段，尚存在一些挑战，如脑机接口设备的植入和使用安全性、脑电信号解码的准确性、脑机接口系统的人机交互方式等。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脑机接口技术在运动康复中的应用</a:t>
            </a:r>
          </a:p>
        </p:txBody>
      </p:sp>
      <p:sp>
        <p:nvSpPr>
          <p:cNvPr id="3" name="Text Placeholder 2"/>
          <p:cNvSpPr>
            <a:spLocks noGrp="1"/>
          </p:cNvSpPr>
          <p:nvPr>
            <p:ph type="body" idx="1"/>
          </p:nvPr>
        </p:nvSpPr>
        <p:spPr/>
        <p:txBody>
          <a:bodyPr/>
          <a:lstStyle/>
          <a:p>
            <a:r>
              <a:t>脑机接口技术在阿尔茨海默病康复中的应用</a:t>
            </a:r>
          </a:p>
        </p:txBody>
      </p:sp>
      <p:sp>
        <p:nvSpPr>
          <p:cNvPr id="4" name="Content Placeholder 3"/>
          <p:cNvSpPr>
            <a:spLocks noGrp="1"/>
          </p:cNvSpPr>
          <p:nvPr>
            <p:ph sz="half" idx="2"/>
          </p:nvPr>
        </p:nvSpPr>
        <p:spPr/>
        <p:txBody>
          <a:bodyPr/>
          <a:lstStyle/>
          <a:p>
            <a:r>
              <a:t>1. 脑机接口技术可以帮助阿尔茨海默病患者改善认知功能，延缓病情进展。</a:t>
            </a:r>
          </a:p>
          <a:p>
            <a:r>
              <a:t>2. 脑机接口技术通过解码阿尔茨海默病患者的脑电信号，识别患者的认知意图，并将其转化为相应的认知指令，从而帮助患者恢复认知功能。</a:t>
            </a:r>
          </a:p>
          <a:p>
            <a:r>
              <a:t>3. 目前，脑机接口技术在阿尔茨海默病康复中的应用仍处于早期阶段，尚存在一些挑战，如脑机接口设备的植入和使用安全性、脑电信号解码的准确性、脑机接口系统的人机交互方式等。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脑机接口技术在言语康复中的应用</a:t>
            </a:r>
          </a:p>
        </p:txBody>
      </p:sp>
      <p:sp>
        <p:nvSpPr>
          <p:cNvPr id="3" name="Subtitle 2"/>
          <p:cNvSpPr>
            <a:spLocks noGrp="1"/>
          </p:cNvSpPr>
          <p:nvPr>
            <p:ph type="subTitle" idx="1"/>
          </p:nvPr>
        </p:nvSpPr>
        <p:spPr/>
        <p:txBody>
          <a:bodyPr/>
          <a:lstStyle/>
          <a:p>
            <a:r>
              <a:t>脑机接口技术在康复领域的应用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脑机接口技术在言语康复中的应用</a:t>
            </a:r>
          </a:p>
        </p:txBody>
      </p:sp>
      <p:sp>
        <p:nvSpPr>
          <p:cNvPr id="3" name="Text Placeholder 2"/>
          <p:cNvSpPr>
            <a:spLocks noGrp="1"/>
          </p:cNvSpPr>
          <p:nvPr>
            <p:ph type="body" idx="1"/>
          </p:nvPr>
        </p:nvSpPr>
        <p:spPr/>
        <p:txBody>
          <a:bodyPr/>
          <a:lstStyle/>
          <a:p>
            <a:r>
              <a:t>脑机接口技术在言语康复中的现状</a:t>
            </a:r>
          </a:p>
        </p:txBody>
      </p:sp>
      <p:sp>
        <p:nvSpPr>
          <p:cNvPr id="4" name="Content Placeholder 3"/>
          <p:cNvSpPr>
            <a:spLocks noGrp="1"/>
          </p:cNvSpPr>
          <p:nvPr>
            <p:ph sz="half" idx="2"/>
          </p:nvPr>
        </p:nvSpPr>
        <p:spPr/>
        <p:txBody>
          <a:bodyPr/>
          <a:lstStyle/>
          <a:p>
            <a:r>
              <a:t>1. 脑机接口技术在言语康复中的应用已取得一定进展，在语言障碍、失语症、构音障碍等方面取得了一些成功的案例，但还存在一些技术难题和挑战。</a:t>
            </a:r>
          </a:p>
          <a:p>
            <a:r>
              <a:t>2. 目前，脑机接口技术在言语康复中的应用主要集中在解码语言信息和刺激语言功能两个方面。</a:t>
            </a:r>
          </a:p>
          <a:p>
            <a:r>
              <a:t>3. 利用脑机接口技术，可以将语言信息的解码和刺激语言功能的刺激同步进行，以期达到更好的言语康复效果。</a:t>
            </a:r>
          </a:p>
        </p:txBody>
      </p:sp>
      <p:sp>
        <p:nvSpPr>
          <p:cNvPr id="5" name="Text Placeholder 4"/>
          <p:cNvSpPr>
            <a:spLocks noGrp="1"/>
          </p:cNvSpPr>
          <p:nvPr>
            <p:ph type="body" idx="3"/>
          </p:nvPr>
        </p:nvSpPr>
        <p:spPr/>
        <p:txBody>
          <a:bodyPr/>
          <a:lstStyle/>
          <a:p>
            <a:r>
              <a:t>脑机接口技术在言语康复中的优势</a:t>
            </a:r>
          </a:p>
        </p:txBody>
      </p:sp>
      <p:sp>
        <p:nvSpPr>
          <p:cNvPr id="6" name="Content Placeholder 5"/>
          <p:cNvSpPr>
            <a:spLocks noGrp="1"/>
          </p:cNvSpPr>
          <p:nvPr>
            <p:ph sz="half" idx="4"/>
          </p:nvPr>
        </p:nvSpPr>
        <p:spPr/>
        <p:txBody>
          <a:bodyPr/>
          <a:lstStyle/>
          <a:p>
            <a:r>
              <a:t>1. 脑机接口技术可以提供一种新的言语康复方法，针对传统康复方法难以解决的问题，脑机接口技术可能会有一定的优势。</a:t>
            </a:r>
          </a:p>
          <a:p>
            <a:r>
              <a:t>2. 脑机接口技术可以绕过语言障碍的生理障碍，直接对大脑进行刺激，从而实现言语康复。</a:t>
            </a:r>
          </a:p>
          <a:p>
            <a:r>
              <a:t>3. 脑机接口技术可以实时监测康复训练的效果，并根据康复训练的效果调整治疗方案。</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https://d.book118.com/728042104113006047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脑机接口技术简介</vt:lpstr>
      <vt:lpstr> 脑机接口技术简介</vt:lpstr>
      <vt:lpstr> 脑机接口技术简介</vt:lpstr>
      <vt:lpstr> 脑机接口技术简介</vt:lpstr>
      <vt:lpstr> 脑机接口技术在康复领域的应用前景</vt:lpstr>
      <vt:lpstr> 脑机接口技术在康复领域的应用前景</vt:lpstr>
      <vt:lpstr> 脑机接口技术在康复领域的应用前景</vt:lpstr>
      <vt:lpstr> 脑机接口技术在康复领域的应用前景</vt:lpstr>
      <vt:lpstr> 脑机接口技术在康复领域的应用前景</vt:lpstr>
      <vt:lpstr> 脑机接口技术在运动康复中的应用</vt:lpstr>
      <vt:lpstr> 脑机接口技术在运动康复中的应用</vt:lpstr>
      <vt:lpstr> 脑机接口技术在运动康复中的应用</vt:lpstr>
      <vt:lpstr> 脑机接口技术在运动康复中的应用</vt:lpstr>
      <vt:lpstr> 脑机接口技术在言语康复中的应用</vt:lpstr>
      <vt:lpstr> 脑机接口技术在言语康复中的应用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2024-09-29T01:59:11.118</cp:lastPrinted>
  <dcterms:created xsi:type="dcterms:W3CDTF">2024-09-28T17:59:11Z</dcterms:created>
  <dcterms:modified xsi:type="dcterms:W3CDTF">2024-09-28T17:59:13Z</dcterms:modified>
</cp:coreProperties>
</file>