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394A6-62C3-432C-844E-39B42609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AACDC-7271-45DC-9B4E-82EFE971B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B0C96-8658-4FD0-BBC4-28E6F4CAD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182A9-2BC5-4352-A253-56F4CED50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E41D8C-1F52-44F1-9AEE-2FCD754E3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DD4E18-357E-425A-91EA-0BB640774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A3EF82-1E87-469F-B6E1-2BC3FB5C6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5E36D-0F0E-4A0B-B5A0-765C768C6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C0A5B-7988-479D-A7BF-D73778A29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FFD5E-FDF1-4A30-8D1E-64F3DB142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DDEE7-4239-4C7E-8827-A8958B6C5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43054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离婚协议书中的精神损害赔偿规定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199730" y="2912850"/>
            <a:ext cx="1924330" cy="1216649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32782" y="885825"/>
            <a:ext cx="6116238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精神损害赔偿概述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离婚协议书中精神损害赔偿条款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精神损害赔偿计算方法及考量因素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争议解决途径及法律责任承担问题探讨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199730" y="2912850"/>
            <a:ext cx="1924330" cy="1216649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32782" y="885825"/>
            <a:ext cx="6116238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案例分析：离婚协议中精神损害赔偿条款执行情况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总结与展望：完善离婚协议中精神损害赔偿制度建议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精神损害赔偿概述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70" r="306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精神损害赔偿是指在离婚过程中，因一方过错导致另一方精神受到严重损害时，过错方应给予无过错方一定的经济补偿。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精神损害赔偿属于一种特殊的民事赔偿，旨在抚慰受害人的精神痛苦，同时制裁和预防侵权行为。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我国《民法典》及相关司法解释对精神损害赔偿进行了明确规定，为离婚协议书中的精神损害赔偿提供了法律依据。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适用于因一方重婚、与他人同居、实施家庭暴力、虐待或遗弃家庭成员等重大过错导致的离婚案件。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法律依据及适用范围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法律依据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以抚慰为主，补偿为辅；过错方承担全部责任；双方协商确定赔偿数额。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根据受害人的精神损害程度、过错方的过错程度、双方经济状况等因素综合确定赔偿数额。同时，可以参考当地生活水平、平均收入等因素进行合理调整。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赔偿原则与标准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离婚协议书中精神损害赔偿条款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条款内容与格式要求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精神损害赔偿的具体数额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明确约定因离婚导致的精神损害赔偿的具体金额，可根据双方协商或法院裁决确定。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赔偿方式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说明赔偿的支付方式，如一次性支付或分期支付等。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格式要求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条款应清晰明了，使用专业术语，避免产生歧义。同时，应注明签署日期和双方签字或盖章等必要信息。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明确双方在精神损害赔偿方面的权利，如受损方有权获得赔偿，赔偿方有义务支付等。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63" r="1336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08" r="15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规定双方在精神损害赔偿方面的义务，如受损方应提供必要的证据，赔偿方应积极履行赔偿义务等。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强调条款对双方的约束力，一旦签署即具有法律效力，双方必须严格遵守。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双方权利义务约定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明确精神损害赔偿的履行方式，如现金支付、银行转账等。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履行方式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约定赔偿支付的截止日期和分期支付的具体时间安排，确保赔偿及时到位。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时限规定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规定如一方未按时履行赔偿义务，应承担相应的违约责任，如支付违约金等。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履行方式及时限规定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精神损害赔偿计算方法及考量因素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离婚双方可通过协商方式确定精神损害赔偿金额，考虑受损方的痛苦程度、婚姻期间贡献等因素。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双方协商确定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根据相关法律法规或司法解释，结合案件具体情况，参照类似案例的判决结果进行计算。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参照法定标准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可聘请心理学、精神医学等专家对受损方的精神损害程度进行评估，作为确定赔偿金额的参考依据。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计算方法介绍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94" r="164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118" r="1211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具体考量因素分析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考虑受损方在婚姻期间所受到的精神伤害、痛苦程度及其对日常生活的影响。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评估双方在婚姻期间的贡献，包括经济贡献、家务劳动、子女抚养等方面的付出。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根据离婚原因和过错方的责任大小，确定其对精神损害赔偿的影响程度。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考虑双方的经济状况和实际赔偿能力，确保赔偿金额的公平性和合理性。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受损方痛苦程度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婚姻期间贡献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过错方责任大小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双方经济状况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https://d.book118.com/728043054101006040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2024-09-19T03:46:02.861</cp:lastPrinted>
  <dcterms:created xsi:type="dcterms:W3CDTF">2024-09-18T19:46:02Z</dcterms:created>
  <dcterms:modified xsi:type="dcterms:W3CDTF">2024-09-18T19:46:05Z</dcterms:modified>
</cp:coreProperties>
</file>