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2E46A-0987-4E05-8236-B3BBBF06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2DB63-A1E7-480D-B889-8B3115BF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C4F4F-3137-4388-B195-EA6E8956E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6F386-69CD-4ADD-A9BB-9229ED35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D308E-24E7-4197-8D65-7FD2A2B7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26950-4D61-4BDE-A5D8-28B24150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F46F0-57D4-4255-B694-0416CE6C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1C64C-8CCE-4BF7-AEFC-E27E8FEC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E8D47-FBEF-4F15-942B-EE34858E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BEDF2-0D60-4BB0-81B4-60BDB1C6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0746D-FBB1-4139-87D0-5D227BF7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3071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能源储存与传输行业2024年生产趋势展望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关键技术进展与影响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未来挑战与机遇并存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能源储存与传输行业现状及重要性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近年来，能源储存与传输技术不断创新，新型储能技术、智能电网技术等不断涌现，为行业发展注入了新的动力。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技术创新推动行业进步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随着可再生能源的快速发展，能源储存与传输行业在保障能源供应安全、提高能源利用效率等方面发挥着越来越重要的作用。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能源储存与传输是能源产业链的重要环节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随着全球能源需求的持续增长，能源储存与传输行业的市场规模不断扩大，为行业发展提供了广阔的空间。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行业规模不断扩大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全球各国纷纷出台政策推动清洁能源和可再生能源的发展，为能源储存与传输行业提供了广阔的市场机遇。例如，欧盟提出的“绿色新政”计划，旨在通过发展可再生能源和清洁能源技术，实现碳中和目标。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能源安全和可持续发展，出台了一系列政策推动能源储存与传输行业的发展。例如，《关于促进储能技术与产业发展的指导意见》等文件，明确提出了支持储能技术研发、产业化和应用的具体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国内政策环境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新型储能技术的快速发展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随着锂离子电池、液流电池、压缩空气储能等新型储能技术的快速发展，其安全性、经济性和可持续性不断提高，为能源储存与传输行业提供了新的解决方案。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智能电网技术的广泛应用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智能电网技术通过实现电网的自动化、信息化和互动化，提高了电网的运行效率和安全性，为能源储存与传输行业的发展提供了有力支持。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互联网+智慧能源的深度融合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互联网+智慧能源通过将互联网技术与能源产业深度融合，实现了能源生产、传输、消费等环节的智能化和高效化，为能源储存与传输行业带来了新的发展机遇。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技术创新推动行业变革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随着全球能源需求的持续增长，能源储存与传输行业的产量预计将保持稳步增长。特别是在可再生能源领域，如风能、太阳能等，产量的增长将更加显著。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产量稳步增长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随着新技术的不断涌现和应用，能源储存与传输行业的生产效率将不断提高，从而推动整体产量的增长。例如，新型电池技术、智能电网技术等将有助于提高储能和传输效率。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技术创新推动产量提升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总体产量增长趋势分析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锂离子电池占比上升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随着电动汽车市场的不断扩大，锂离子电池在能源储存领域的占比将持续上升。其高能量密度、长寿命和环保等优点使其成为未来储能领域的主导产品。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超级电容器应用拓展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超级电容器具有快速充放电、高功率密度等优点，将在能源储存与传输领域的应用不断拓展。特别是在需要瞬间大功率输出的场合，如电动汽车启动、电网调峰等，超级电容器的应用将更加广泛。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各类型产品占比变化趋势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随着全球对环保和可持续发展的日益重视，电动汽车市场将迎来爆发式增长。这将为能源储存与传输行业带来巨大的市场机遇，特别是在电池、充电设施等领域。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可再生能源并网储能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随着可再生能源的大规模开发和利用，并网储能技术将成为新的增长点。通过将多余的电能储存起来，并在需要时释放，可以提高电网的稳定性和运行效率。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智能电网是未来能源传输的主要发展方向，它将实现电能的实时监测、调度和控制。在智能电网建设中，能源储存与传输行业将发挥重要作用，提供高效、安全的储能和传输解决方案。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新兴市场及增长点挖掘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关键技术进展与影响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锂离子电池技术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随着锂离子电池能量密度的提升和成本的降低，其在储能领域的应用将进一步扩大，特别是在电动汽车和家用储能系统方面。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压缩空气储能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压缩空气储能技术具有规模大、成本低、寿命长等优点，未来将在电网调峰、分布式能源等领域发挥重要作用。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液流电池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液流电池具有可扩展性、长寿命和安全性高等特点，将在大型储能电站和数据中心等领域得到广泛应用。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高效储能技术突破及应用前景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智能电网和微电网技术发展趋势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智能电网将实现更高效、安全和可靠的电力传输和分配，通过先进的通信、控制和信息技术，实现电网的实时监测、自动控制和优化运行。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微电网作为智能电网的重要组成部分，将实现分布式能源的集成和优化，提高电力系统的灵活性和可靠性。未来，微电网将在城市、工业园区和偏远地区等领域得到广泛应用。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微电网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清洁能源传输和调度优化策略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特高压输电技术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特高压输电技术具有传输容量大、距离远、损耗低等优点，将促进清洁能源的大规模开发和远距离输送。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能源互联网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能源互联网将实现能源生产、传输和消费的革命性变革，通过先进的互联网技术和创新思维，构建清洁、高效、安全和可持续的能源体系。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调度优化策略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随着可再生能源的大规模并网，电力系统的调度将面临更大的挑战。未来，将采用更先进的预测技术、优化算法和市场机制，实现电力系统的实时调度和优化运行。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https://d.book118.com/728043071056006035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2024-09-14T05:00:15.454</cp:lastPrinted>
  <dcterms:created xsi:type="dcterms:W3CDTF">2024-09-13T21:00:15Z</dcterms:created>
  <dcterms:modified xsi:type="dcterms:W3CDTF">2024-09-13T21:00:17Z</dcterms:modified>
</cp:coreProperties>
</file>