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9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B854D-0BB5-4EBF-A761-7E7CA9A3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0F832-57CC-423C-9543-31E5690D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68D52-173C-4843-BDF6-B002C288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BFE15-3D92-45BA-97D1-560064E98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D4077-4EED-4DED-A8BC-9C3E07E6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8B738-AB1C-4FE5-BEAA-1385543C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99FC6-5B59-47E2-8408-60A273F81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AC02D-5B54-4263-A44E-83003E06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37ABC-D9B4-4599-AF09-3F238CD0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397A2-112F-4DDC-9B55-D2B916052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0CB6A-C808-429B-839A-35CC886F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5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6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7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8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3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4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9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5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6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1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2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7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8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1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2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3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4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5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7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8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0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1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3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52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25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30000">
                      <a:schemeClr val="accent2"/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9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pic>
        <p:nvPicPr>
          <p:cNvPr id="27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3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5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6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7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1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3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4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5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6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7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8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9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1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2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3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4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5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6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7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8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9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1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2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8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9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1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4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5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6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9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07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8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9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1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2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3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4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5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6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7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8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9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1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2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3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4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5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6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7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8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9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1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2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3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4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5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6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7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8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9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1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2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3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4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5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6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pic>
        <p:nvPicPr>
          <p:cNvPr id="2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9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4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5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7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8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9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1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2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3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4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5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6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7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8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9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1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2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3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4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5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6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7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8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9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1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2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3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4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5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6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7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8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9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1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2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3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5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6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7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8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9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0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1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3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4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5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6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7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8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9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0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1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3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4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5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6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7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8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9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0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1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3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4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5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6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7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8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9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0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1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3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4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15" Type="http://schemas.openxmlformats.org/officeDocument/2006/relationships/tags" Target="../tags/tag744.xml" /><Relationship Id="rId16" Type="http://schemas.openxmlformats.org/officeDocument/2006/relationships/tags" Target="../tags/tag745.xml" /><Relationship Id="rId17" Type="http://schemas.openxmlformats.org/officeDocument/2006/relationships/tags" Target="../tags/tag746.xml" /><Relationship Id="rId18" Type="http://schemas.openxmlformats.org/officeDocument/2006/relationships/tags" Target="../tags/tag747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0.xml" /><Relationship Id="rId11" Type="http://schemas.openxmlformats.org/officeDocument/2006/relationships/tags" Target="../tags/tag761.xml" /><Relationship Id="rId12" Type="http://schemas.openxmlformats.org/officeDocument/2006/relationships/tags" Target="../tags/tag762.xml" /><Relationship Id="rId13" Type="http://schemas.openxmlformats.org/officeDocument/2006/relationships/tags" Target="../tags/tag763.xml" /><Relationship Id="rId2" Type="http://schemas.openxmlformats.org/officeDocument/2006/relationships/tags" Target="../tags/tag752.xml" /><Relationship Id="rId3" Type="http://schemas.openxmlformats.org/officeDocument/2006/relationships/tags" Target="../tags/tag753.xml" /><Relationship Id="rId4" Type="http://schemas.openxmlformats.org/officeDocument/2006/relationships/tags" Target="../tags/tag754.xml" /><Relationship Id="rId5" Type="http://schemas.openxmlformats.org/officeDocument/2006/relationships/tags" Target="../tags/tag755.xml" /><Relationship Id="rId6" Type="http://schemas.openxmlformats.org/officeDocument/2006/relationships/tags" Target="../tags/tag756.xml" /><Relationship Id="rId7" Type="http://schemas.openxmlformats.org/officeDocument/2006/relationships/tags" Target="../tags/tag757.xml" /><Relationship Id="rId8" Type="http://schemas.openxmlformats.org/officeDocument/2006/relationships/tags" Target="../tags/tag758.xml" /><Relationship Id="rId9" Type="http://schemas.openxmlformats.org/officeDocument/2006/relationships/tags" Target="../tags/tag7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tags" Target="../tags/tag7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7.xml" /><Relationship Id="rId11" Type="http://schemas.openxmlformats.org/officeDocument/2006/relationships/tags" Target="../tags/tag788.xml" /><Relationship Id="rId12" Type="http://schemas.openxmlformats.org/officeDocument/2006/relationships/tags" Target="../tags/tag789.xml" /><Relationship Id="rId13" Type="http://schemas.openxmlformats.org/officeDocument/2006/relationships/tags" Target="../tags/tag790.xml" /><Relationship Id="rId14" Type="http://schemas.openxmlformats.org/officeDocument/2006/relationships/tags" Target="../tags/tag791.xml" /><Relationship Id="rId15" Type="http://schemas.openxmlformats.org/officeDocument/2006/relationships/tags" Target="../tags/tag792.xml" /><Relationship Id="rId16" Type="http://schemas.openxmlformats.org/officeDocument/2006/relationships/tags" Target="../tags/tag793.xml" /><Relationship Id="rId17" Type="http://schemas.openxmlformats.org/officeDocument/2006/relationships/tags" Target="../tags/tag794.xml" /><Relationship Id="rId18" Type="http://schemas.openxmlformats.org/officeDocument/2006/relationships/tags" Target="../tags/tag795.xml" /><Relationship Id="rId19" Type="http://schemas.openxmlformats.org/officeDocument/2006/relationships/tags" Target="../tags/tag796.xml" /><Relationship Id="rId2" Type="http://schemas.openxmlformats.org/officeDocument/2006/relationships/tags" Target="../tags/tag779.xml" /><Relationship Id="rId20" Type="http://schemas.openxmlformats.org/officeDocument/2006/relationships/tags" Target="../tags/tag797.xml" /><Relationship Id="rId21" Type="http://schemas.openxmlformats.org/officeDocument/2006/relationships/tags" Target="../tags/tag798.xml" /><Relationship Id="rId22" Type="http://schemas.openxmlformats.org/officeDocument/2006/relationships/tags" Target="../tags/tag799.xml" /><Relationship Id="rId23" Type="http://schemas.openxmlformats.org/officeDocument/2006/relationships/tags" Target="../tags/tag800.xml" /><Relationship Id="rId24" Type="http://schemas.openxmlformats.org/officeDocument/2006/relationships/tags" Target="../tags/tag801.xml" /><Relationship Id="rId25" Type="http://schemas.openxmlformats.org/officeDocument/2006/relationships/tags" Target="../tags/tag802.xml" /><Relationship Id="rId26" Type="http://schemas.openxmlformats.org/officeDocument/2006/relationships/tags" Target="../tags/tag803.xml" /><Relationship Id="rId27" Type="http://schemas.openxmlformats.org/officeDocument/2006/relationships/tags" Target="../tags/tag804.xml" /><Relationship Id="rId28" Type="http://schemas.openxmlformats.org/officeDocument/2006/relationships/tags" Target="../tags/tag805.xml" /><Relationship Id="rId29" Type="http://schemas.openxmlformats.org/officeDocument/2006/relationships/tags" Target="../tags/tag806.xml" /><Relationship Id="rId3" Type="http://schemas.openxmlformats.org/officeDocument/2006/relationships/tags" Target="../tags/tag780.xml" /><Relationship Id="rId30" Type="http://schemas.openxmlformats.org/officeDocument/2006/relationships/tags" Target="../tags/tag807.xml" /><Relationship Id="rId31" Type="http://schemas.openxmlformats.org/officeDocument/2006/relationships/tags" Target="../tags/tag808.xml" /><Relationship Id="rId4" Type="http://schemas.openxmlformats.org/officeDocument/2006/relationships/tags" Target="../tags/tag781.xml" /><Relationship Id="rId5" Type="http://schemas.openxmlformats.org/officeDocument/2006/relationships/tags" Target="../tags/tag782.xml" /><Relationship Id="rId6" Type="http://schemas.openxmlformats.org/officeDocument/2006/relationships/tags" Target="../tags/tag783.xml" /><Relationship Id="rId7" Type="http://schemas.openxmlformats.org/officeDocument/2006/relationships/tags" Target="../tags/tag784.xml" /><Relationship Id="rId8" Type="http://schemas.openxmlformats.org/officeDocument/2006/relationships/tags" Target="../tags/tag785.xml" /><Relationship Id="rId9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7.xml" /><Relationship Id="rId11" Type="http://schemas.openxmlformats.org/officeDocument/2006/relationships/tags" Target="../tags/tag818.xml" /><Relationship Id="rId12" Type="http://schemas.openxmlformats.org/officeDocument/2006/relationships/tags" Target="../tags/tag819.xml" /><Relationship Id="rId13" Type="http://schemas.openxmlformats.org/officeDocument/2006/relationships/tags" Target="../tags/tag820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Relationship Id="rId5" Type="http://schemas.openxmlformats.org/officeDocument/2006/relationships/tags" Target="../tags/tag812.xml" /><Relationship Id="rId6" Type="http://schemas.openxmlformats.org/officeDocument/2006/relationships/tags" Target="../tags/tag813.xml" /><Relationship Id="rId7" Type="http://schemas.openxmlformats.org/officeDocument/2006/relationships/tags" Target="../tags/tag814.xml" /><Relationship Id="rId8" Type="http://schemas.openxmlformats.org/officeDocument/2006/relationships/tags" Target="../tags/tag815.xml" /><Relationship Id="rId9" Type="http://schemas.openxmlformats.org/officeDocument/2006/relationships/tags" Target="../tags/tag8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1.xml" /><Relationship Id="rId11" Type="http://schemas.openxmlformats.org/officeDocument/2006/relationships/tags" Target="../tags/tag842.xml" /><Relationship Id="rId12" Type="http://schemas.openxmlformats.org/officeDocument/2006/relationships/tags" Target="../tags/tag843.xml" /><Relationship Id="rId13" Type="http://schemas.openxmlformats.org/officeDocument/2006/relationships/tags" Target="../tags/tag844.xml" /><Relationship Id="rId14" Type="http://schemas.openxmlformats.org/officeDocument/2006/relationships/tags" Target="../tags/tag845.xml" /><Relationship Id="rId15" Type="http://schemas.openxmlformats.org/officeDocument/2006/relationships/tags" Target="../tags/tag846.xml" /><Relationship Id="rId16" Type="http://schemas.openxmlformats.org/officeDocument/2006/relationships/tags" Target="../tags/tag847.xml" /><Relationship Id="rId17" Type="http://schemas.openxmlformats.org/officeDocument/2006/relationships/tags" Target="../tags/tag848.xml" /><Relationship Id="rId18" Type="http://schemas.openxmlformats.org/officeDocument/2006/relationships/tags" Target="../tags/tag849.xml" /><Relationship Id="rId19" Type="http://schemas.openxmlformats.org/officeDocument/2006/relationships/tags" Target="../tags/tag850.xml" /><Relationship Id="rId2" Type="http://schemas.openxmlformats.org/officeDocument/2006/relationships/tags" Target="../tags/tag833.xml" /><Relationship Id="rId20" Type="http://schemas.openxmlformats.org/officeDocument/2006/relationships/tags" Target="../tags/tag851.xml" /><Relationship Id="rId21" Type="http://schemas.openxmlformats.org/officeDocument/2006/relationships/tags" Target="../tags/tag852.xml" /><Relationship Id="rId22" Type="http://schemas.openxmlformats.org/officeDocument/2006/relationships/tags" Target="../tags/tag853.xml" /><Relationship Id="rId23" Type="http://schemas.openxmlformats.org/officeDocument/2006/relationships/tags" Target="../tags/tag854.xml" /><Relationship Id="rId24" Type="http://schemas.openxmlformats.org/officeDocument/2006/relationships/tags" Target="../tags/tag855.xml" /><Relationship Id="rId25" Type="http://schemas.openxmlformats.org/officeDocument/2006/relationships/tags" Target="../tags/tag856.xml" /><Relationship Id="rId26" Type="http://schemas.openxmlformats.org/officeDocument/2006/relationships/tags" Target="../tags/tag857.xml" /><Relationship Id="rId27" Type="http://schemas.openxmlformats.org/officeDocument/2006/relationships/tags" Target="../tags/tag858.xml" /><Relationship Id="rId28" Type="http://schemas.openxmlformats.org/officeDocument/2006/relationships/tags" Target="../tags/tag859.xml" /><Relationship Id="rId29" Type="http://schemas.openxmlformats.org/officeDocument/2006/relationships/tags" Target="../tags/tag860.xml" /><Relationship Id="rId3" Type="http://schemas.openxmlformats.org/officeDocument/2006/relationships/tags" Target="../tags/tag834.xml" /><Relationship Id="rId30" Type="http://schemas.openxmlformats.org/officeDocument/2006/relationships/tags" Target="../tags/tag861.xml" /><Relationship Id="rId4" Type="http://schemas.openxmlformats.org/officeDocument/2006/relationships/tags" Target="../tags/tag835.xml" /><Relationship Id="rId5" Type="http://schemas.openxmlformats.org/officeDocument/2006/relationships/tags" Target="../tags/tag836.xml" /><Relationship Id="rId6" Type="http://schemas.openxmlformats.org/officeDocument/2006/relationships/tags" Target="../tags/tag837.xml" /><Relationship Id="rId7" Type="http://schemas.openxmlformats.org/officeDocument/2006/relationships/tags" Target="../tags/tag838.xml" /><Relationship Id="rId8" Type="http://schemas.openxmlformats.org/officeDocument/2006/relationships/tags" Target="../tags/tag839.xml" /><Relationship Id="rId9" Type="http://schemas.openxmlformats.org/officeDocument/2006/relationships/tags" Target="../tags/tag8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2.xml" /><Relationship Id="rId3" Type="http://schemas.openxmlformats.org/officeDocument/2006/relationships/tags" Target="../tags/tag863.xml" /><Relationship Id="rId4" Type="http://schemas.openxmlformats.org/officeDocument/2006/relationships/tags" Target="../tags/tag8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3.xml" /><Relationship Id="rId11" Type="http://schemas.openxmlformats.org/officeDocument/2006/relationships/tags" Target="../tags/tag874.xml" /><Relationship Id="rId12" Type="http://schemas.openxmlformats.org/officeDocument/2006/relationships/tags" Target="../tags/tag875.xml" /><Relationship Id="rId13" Type="http://schemas.openxmlformats.org/officeDocument/2006/relationships/tags" Target="../tags/tag876.xml" /><Relationship Id="rId14" Type="http://schemas.openxmlformats.org/officeDocument/2006/relationships/tags" Target="../tags/tag877.xml" /><Relationship Id="rId2" Type="http://schemas.openxmlformats.org/officeDocument/2006/relationships/tags" Target="../tags/tag865.xml" /><Relationship Id="rId3" Type="http://schemas.openxmlformats.org/officeDocument/2006/relationships/tags" Target="../tags/tag866.xml" /><Relationship Id="rId4" Type="http://schemas.openxmlformats.org/officeDocument/2006/relationships/tags" Target="../tags/tag867.xml" /><Relationship Id="rId5" Type="http://schemas.openxmlformats.org/officeDocument/2006/relationships/tags" Target="../tags/tag868.xml" /><Relationship Id="rId6" Type="http://schemas.openxmlformats.org/officeDocument/2006/relationships/tags" Target="../tags/tag869.xml" /><Relationship Id="rId7" Type="http://schemas.openxmlformats.org/officeDocument/2006/relationships/tags" Target="../tags/tag870.xml" /><Relationship Id="rId8" Type="http://schemas.openxmlformats.org/officeDocument/2006/relationships/tags" Target="../tags/tag871.xml" /><Relationship Id="rId9" Type="http://schemas.openxmlformats.org/officeDocument/2006/relationships/tags" Target="../tags/tag8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86.xml" /><Relationship Id="rId11" Type="http://schemas.openxmlformats.org/officeDocument/2006/relationships/tags" Target="../tags/tag887.xml" /><Relationship Id="rId12" Type="http://schemas.openxmlformats.org/officeDocument/2006/relationships/tags" Target="../tags/tag888.xml" /><Relationship Id="rId13" Type="http://schemas.openxmlformats.org/officeDocument/2006/relationships/tags" Target="../tags/tag889.xml" /><Relationship Id="rId2" Type="http://schemas.openxmlformats.org/officeDocument/2006/relationships/tags" Target="../tags/tag878.xml" /><Relationship Id="rId3" Type="http://schemas.openxmlformats.org/officeDocument/2006/relationships/tags" Target="../tags/tag879.xml" /><Relationship Id="rId4" Type="http://schemas.openxmlformats.org/officeDocument/2006/relationships/tags" Target="../tags/tag880.xml" /><Relationship Id="rId5" Type="http://schemas.openxmlformats.org/officeDocument/2006/relationships/tags" Target="../tags/tag881.xml" /><Relationship Id="rId6" Type="http://schemas.openxmlformats.org/officeDocument/2006/relationships/tags" Target="../tags/tag882.xml" /><Relationship Id="rId7" Type="http://schemas.openxmlformats.org/officeDocument/2006/relationships/tags" Target="../tags/tag883.xml" /><Relationship Id="rId8" Type="http://schemas.openxmlformats.org/officeDocument/2006/relationships/tags" Target="../tags/tag884.xml" /><Relationship Id="rId9" Type="http://schemas.openxmlformats.org/officeDocument/2006/relationships/tags" Target="../tags/tag8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4102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手术患者的术后康复计划调整与优化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6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了解患者情况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评估康复计划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调整康复计划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20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5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优化康复计划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3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实施调整后的康复计划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2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3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65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总结与建议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8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0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2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了解患者情况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身体状况：患者的整体健康状况对术后康复有重要影响。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年龄：患者的年龄是手术和康复的重要考虑因素。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性别：不同性别可能有不同的生理特点和康复需求。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生活习惯：如饮食、运动、吸烟、饮酒等生活习惯对康复的影响。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手术情况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手术类型：具体的手术名称和类型，如腹腔镜手术、开腹手术等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手术时间：手术的具体日期和时间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手术过程：手术的简要过程，包括麻醉方式、手术持续时间等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手术结果：手术是否成功，患者是否出现并发症等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术后恢复情况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患者年龄：了解患者的年龄，以便根据不同年龄段制定不同的康复计划。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患者身体状况：了解患者的身体状况，如是否有其他疾病或特殊情况，以便制定个性化的康复计划。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手术类型：了解手术类型，以便根据手术的复杂性和创伤程度制定相应的康复计划。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术后并发症：了解患者术后是否出现并发症，如感染、出血等，以便及时调整康复计划。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康复目标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短期目标：恢复日常生活能力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中期目标：恢复工作能力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长期目标：提高生活质量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个性化目标：根据患者的具体情况进行调整和优化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评估康复计划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现有康复计划内容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评估患者的身体状况和康复需求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患者及其家属的教育和培训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定期评估康复效果，调整康复计划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制定个性化的康复计划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康复计划实施情况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康复计划的评估指标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康复计划的实施过程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康复计划的效果评估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康复计划的调整与优化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康复效果评估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评估指标：疼痛程度、关节活动度、肌力恢复等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评估方法：医生检查、患者自评、康复训练前后对比等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评估周期：每周、每月或根据患者情况调整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评估结果：根据评估结果调整康复计划，促进患者早日康复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康复计划调整必要性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患者病情变化需要调整康复计划。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康复计划的调整有助于提高康复效果和患者满意度。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患者需求和期望变化需要调整康复计划。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康复进展情况需要调整康复计划。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调整康复计划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调整康复目标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根据患者的具体情况和手术情况，评估患者的康复需求和目标。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针对患者的具体情况和手术情况，制定个性化的康复计划和目标。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在康复过程中，根据患者的恢复情况和进展情况，及时调整康复计划和目标。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确保康复计划的目标与患者的需求和期望相一致，提高患者的康复效果和生活质量。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调整康复内容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调整康复目标：根据患者的具体情况和手术效果，重新设定康复目标，确保更加符合患者的需求和实际情况。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调整康复计划：根据患者的恢复情况和手术效果，对康复计划进行适当的调整，包括康复方式、康复周期、康复强度等方面的调整。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调整康复方案：根据患者的具体情况和手术效果，对康复方案进行适当的调整，包括康复手段、康复技巧等方面的调整。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调整康复评估：根据患者的恢复情况和手术效果，对康复评估进行适当的调整，包括评估标准、评估周期、评估方式的调整。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https://d.book118.com/728044102123006024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YPE" val="b"/>
  <p:tag name="KSO_WM_UNIT_USESOURCEFORMAT_APPLY" val="0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1_1"/>
  <p:tag name="KSO_WM_UNIT_INDEX" val="1_1_1"/>
  <p:tag name="KSO_WM_UNIT_LAYERLEVEL" val="1_1_1"/>
  <p:tag name="KSO_WM_UNIT_SHADOW_SCHEMECOLOR_INDEX" val="16"/>
  <p:tag name="KSO_WM_UNIT_TYPE" val="l_h_i"/>
  <p:tag name="KSO_WM_UNIT_USESOURCEFORMAT_APPLY" val="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1_3"/>
  <p:tag name="KSO_WM_UNIT_INDEX" val="1_1_3"/>
  <p:tag name="KSO_WM_UNIT_LAYERLEVEL" val="1_1_1"/>
  <p:tag name="KSO_WM_UNIT_SHADOW_SCHEMECOLOR_INDEX" val="16"/>
  <p:tag name="KSO_WM_UNIT_TYPE" val="l_h_i"/>
  <p:tag name="KSO_WM_UNIT_USESOURCEFORMAT_APPLY" val="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2_1"/>
  <p:tag name="KSO_WM_UNIT_INDEX" val="1_2_1"/>
  <p:tag name="KSO_WM_UNIT_LAYERLEVEL" val="1_1_1"/>
  <p:tag name="KSO_WM_UNIT_SHADOW_SCHEMECOLOR_INDEX" val="16"/>
  <p:tag name="KSO_WM_UNIT_TYPE" val="l_h_i"/>
  <p:tag name="KSO_WM_UNIT_USESOURCEFORMAT_APPLY" val="0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2_3"/>
  <p:tag name="KSO_WM_UNIT_INDEX" val="1_2_3"/>
  <p:tag name="KSO_WM_UNIT_LAYERLEVEL" val="1_1_1"/>
  <p:tag name="KSO_WM_UNIT_SHADOW_SCHEMECOLOR_INDEX" val="16"/>
  <p:tag name="KSO_WM_UNIT_TYPE" val="l_h_i"/>
  <p:tag name="KSO_WM_UNIT_USESOURCEFORMAT_APPLY" val="0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3_1"/>
  <p:tag name="KSO_WM_UNIT_INDEX" val="1_3_1"/>
  <p:tag name="KSO_WM_UNIT_LAYERLEVEL" val="1_1_1"/>
  <p:tag name="KSO_WM_UNIT_SHADOW_SCHEMECOLOR_INDEX" val="16"/>
  <p:tag name="KSO_WM_UNIT_TYPE" val="l_h_i"/>
  <p:tag name="KSO_WM_UNIT_USESOURCEFORMAT_APPLY" val="0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3_3"/>
  <p:tag name="KSO_WM_UNIT_INDEX" val="1_3_3"/>
  <p:tag name="KSO_WM_UNIT_LAYERLEVEL" val="1_1_1"/>
  <p:tag name="KSO_WM_UNIT_SHADOW_SCHEMECOLOR_INDEX" val="16"/>
  <p:tag name="KSO_WM_UNIT_TYPE" val="l_h_i"/>
  <p:tag name="KSO_WM_UNIT_USESOURCEFORMAT_APPLY" val="0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4_1"/>
  <p:tag name="KSO_WM_UNIT_INDEX" val="1_4_1"/>
  <p:tag name="KSO_WM_UNIT_LAYERLEVEL" val="1_1_1"/>
  <p:tag name="KSO_WM_UNIT_SHADOW_SCHEMECOLOR_INDEX" val="16"/>
  <p:tag name="KSO_WM_UNIT_TYPE" val="l_h_i"/>
  <p:tag name="KSO_WM_UNIT_USESOURCEFORMAT_APPLY" val="0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4_3"/>
  <p:tag name="KSO_WM_UNIT_INDEX" val="1_4_3"/>
  <p:tag name="KSO_WM_UNIT_LAYERLEVEL" val="1_1_1"/>
  <p:tag name="KSO_WM_UNIT_SHADOW_SCHEMECOLOR_INDEX" val="16"/>
  <p:tag name="KSO_WM_UNIT_TYPE" val="l_h_i"/>
  <p:tag name="KSO_WM_UNIT_USESOURCEFORMAT_APPLY" val="0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5_1"/>
  <p:tag name="KSO_WM_UNIT_INDEX" val="1_5_1"/>
  <p:tag name="KSO_WM_UNIT_LAYERLEVEL" val="1_1_1"/>
  <p:tag name="KSO_WM_UNIT_SHADOW_SCHEMECOLOR_INDEX" val="16"/>
  <p:tag name="KSO_WM_UNIT_TYPE" val="l_h_i"/>
  <p:tag name="KSO_WM_UNIT_USESOURCEFORMAT_APPLY" val="0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5_3"/>
  <p:tag name="KSO_WM_UNIT_INDEX" val="1_5_3"/>
  <p:tag name="KSO_WM_UNIT_LAYERLEVEL" val="1_1_1"/>
  <p:tag name="KSO_WM_UNIT_SHADOW_SCHEMECOLOR_INDEX" val="16"/>
  <p:tag name="KSO_WM_UNIT_TYPE" val="l_h_i"/>
  <p:tag name="KSO_WM_UNIT_USESOURCEFORMAT_APPLY" val="0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6_1"/>
  <p:tag name="KSO_WM_UNIT_INDEX" val="1_6_1"/>
  <p:tag name="KSO_WM_UNIT_LAYERLEVEL" val="1_1_1"/>
  <p:tag name="KSO_WM_UNIT_SHADOW_SCHEMECOLOR_INDEX" val="16"/>
  <p:tag name="KSO_WM_UNIT_TYPE" val="l_h_i"/>
  <p:tag name="KSO_WM_UNIT_USESOURCEFORMAT_APPLY" val="0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6_3"/>
  <p:tag name="KSO_WM_UNIT_INDEX" val="1_6_3"/>
  <p:tag name="KSO_WM_UNIT_LAYERLEVEL" val="1_1_1"/>
  <p:tag name="KSO_WM_UNIT_SHADOW_SCHEMECOLOR_INDEX" val="16"/>
  <p:tag name="KSO_WM_UNIT_TYPE" val="l_h_i"/>
  <p:tag name="KSO_WM_UNIT_USESOURCEFORMAT_APPLY" val="0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47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08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6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7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手术患者的术后康复计划调整与优化</vt:lpstr>
      <vt:lpstr>目录</vt:lpstr>
      <vt:lpstr>了解患者情况</vt:lpstr>
      <vt:lpstr>患者基本信息</vt:lpstr>
      <vt:lpstr>手术情况</vt:lpstr>
      <vt:lpstr>术后恢复情况</vt:lpstr>
      <vt:lpstr>康复目标</vt:lpstr>
      <vt:lpstr>评估康复计划</vt:lpstr>
      <vt:lpstr>现有康复计划内容</vt:lpstr>
      <vt:lpstr>康复计划实施情况</vt:lpstr>
      <vt:lpstr>康复效果评估</vt:lpstr>
      <vt:lpstr>康复计划调整必要性</vt:lpstr>
      <vt:lpstr>调整康复计划</vt:lpstr>
      <vt:lpstr>调整康复目标</vt:lpstr>
      <vt:lpstr>调整康复内容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2024-09-01T03:36:35.852</cp:lastPrinted>
  <dcterms:created xsi:type="dcterms:W3CDTF">2024-08-31T19:36:35Z</dcterms:created>
  <dcterms:modified xsi:type="dcterms:W3CDTF">2024-08-31T19:36:39Z</dcterms:modified>
</cp:coreProperties>
</file>