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6202-B090-40A8-A509-DA13489B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9754-D61A-4D8F-8B2C-344E1E33F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49FB-7748-4AAB-BF3A-F501A87C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3E9BD-D623-40BC-8D20-69B2BA8AF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53A7C-CECC-40A3-9337-E1A68FD2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2E224-1074-45F1-8D9A-E79B7CF0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B4711-241D-49EF-B2B0-8D6B0291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4C858-250C-40CE-A3AB-E7A9DF74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66F8F-7213-4ABE-9DAF-38B97388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E05B5-AFCF-4DA4-A764-794C3923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0DF28-234F-4714-8F15-59ED4F3B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851" r:id="rId2"/>
    <p:sldLayoutId id="2147495852" r:id="rId3"/>
    <p:sldLayoutId id="2147495853" r:id="rId4"/>
    <p:sldLayoutId id="2147495854" r:id="rId5"/>
    <p:sldLayoutId id="2147495855" r:id="rId6"/>
    <p:sldLayoutId id="2147495856" r:id="rId7"/>
    <p:sldLayoutId id="2147495857" r:id="rId8"/>
    <p:sldLayoutId id="2147495858" r:id="rId9"/>
    <p:sldLayoutId id="2147495859" r:id="rId10"/>
    <p:sldLayoutId id="21474958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4141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金融租赁业务开展中的法律法规分析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金融租赁业务概述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金融租赁业务法律法规体系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金融租赁业务法律法规要求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金融租赁业务法律法规的完善与展望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金融租赁业务法律法规案例分析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金融租赁业务概述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金融租赁的定义和分类</a:t>
            </a:r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2"/>
            </p:custDataLst>
          </p:nvPr>
        </p:nvSpPr>
        <p:spPr>
          <a:xfrm>
            <a:off x="692150" y="2080770"/>
            <a:ext cx="10807700" cy="14287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金融租赁是一种通过租赁方式转移资产所有权的融资方式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3"/>
            </p:custDataLst>
          </p:nvPr>
        </p:nvSpPr>
        <p:spPr>
          <a:xfrm>
            <a:off x="692150" y="3939645"/>
            <a:ext cx="10807700" cy="14287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金融租赁可以分为直接租赁和售后回租两种类型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金融租赁业务的发展历程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起始阶段：20世纪80年代，金融租赁业务开始在中国出现，主要服务于国有大型企业和基础设施项目。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快速发展阶段：20世纪90年代，随着中国经济的快速发展和金融市场的逐步开放，金融租赁业务迅速发展，涉及领域也更加广泛。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规范化发展阶段：21世纪初，中国政府开始加强对金融租赁业务的监管，出台了一系列法律法规和监管政策，推动金融租赁业务向规范化方向发展。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创新发展阶段：近年来，随着科技的不断进步和市场的不断变化，金融租赁业务也在不断创新，出现了许多新的业务模式和服务方式。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金融租赁业务的作用和意义</a:t>
            </a:r>
            <a:endParaRPr lang="zh-CN" altLang="en-US"/>
          </a:p>
        </p:txBody>
      </p:sp>
      <p:sp>
        <p:nvSpPr>
          <p:cNvPr id="1049008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促进实体经济发展：金融租赁业务为企业提供融资渠道，支持企业设备更新和技术升级，从而促进实体经济的稳定发展。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4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优化资产配置：金融租赁业务使得企业可以更加灵活地管理资产，通过租赁的方式实现资产的有效配置和利用，提高资产使用效率。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0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拓宽金融服务领域：金融租赁业务作为金融服务的一种形式，能够满足企业的多元化融资需求，为企业提供更加全面的金融服务。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6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降低融资成本：相对于传统的银行贷款等融资方式，金融租赁业务的利率更加灵活，有时能够为企业提供更加低廉的融资成本，减轻企业的财务负担。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金融租赁业务法律法规体系</a:t>
            </a:r>
            <a:endParaRPr lang="zh-CN" altLang="en-US"/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国际金融租赁业务法律法规体系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国际金融租赁业务法律法规体系的概念和作用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国际金融租赁业务法律法规体系与国内法律法规的衔接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国际金融租赁业务法律法规体系的制定和实施机构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国际金融租赁业务法律法规体系的主要内容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中国金融租赁业务法律法规体系</a:t>
            </a:r>
            <a:endParaRPr lang="zh-CN" altLang="en-US"/>
          </a:p>
        </p:txBody>
      </p:sp>
      <p:sp>
        <p:nvSpPr>
          <p:cNvPr id="1049180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金融租赁业务法律法规的制定和实施机构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6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金融租赁业务法律法规的主要内容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2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金融租赁业务法律法规的修订和更新情况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8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金融租赁业务法律法规与其他法律的关系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金融租赁业务法律法规的制定与实施</a:t>
            </a:r>
            <a:endParaRPr lang="zh-CN" altLang="en-US"/>
          </a:p>
        </p:txBody>
      </p:sp>
      <p:sp>
        <p:nvSpPr>
          <p:cNvPr id="10492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制定法律法规：为规范金融租赁业务，国家制定了一系列法律法规，包括《金融租赁公司管理办法》、《融资租赁企业监督管理办法》等。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法律法规的实施：各监管机构负责监督金融租赁企业的业务活动，确保其符合法律法规要求，并对违规行为进行处罚。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行业自律：金融租赁行业协会在法律法规的制定和实施过程中发挥了重要作用，通过制定行业自律规则，促进金融租赁行业的健康发展。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法律法规的完善：随着金融租赁业务的不断发展，相关法律法规也在不断完善和调整，以适应市场变化和监管要求。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金融租赁业务法律法规要求</a:t>
            </a:r>
            <a:endParaRPr lang="zh-CN" altLang="en-US"/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https://d.book118.com/728044141074006027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金融租赁业务开展中的法律法规分析</vt:lpstr>
      <vt:lpstr>目录</vt:lpstr>
      <vt:lpstr>添加章节标题</vt:lpstr>
      <vt:lpstr>金融租赁业务概述</vt:lpstr>
      <vt:lpstr>金融租赁的定义和分类</vt:lpstr>
      <vt:lpstr>金融租赁业务的发展历程</vt:lpstr>
      <vt:lpstr>金融租赁业务的作用和意义</vt:lpstr>
      <vt:lpstr>金融租赁业务法律法规体系</vt:lpstr>
      <vt:lpstr>国际金融租赁业务法律法规体系</vt:lpstr>
      <vt:lpstr>中国金融租赁业务法律法规体系</vt:lpstr>
      <vt:lpstr>金融租赁业务法律法规的制定与实施</vt:lpstr>
      <vt:lpstr>金融租赁业务法律法规要求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2024-09-05T11:45:23.735</cp:lastPrinted>
  <dcterms:created xsi:type="dcterms:W3CDTF">2024-09-05T03:45:23Z</dcterms:created>
  <dcterms:modified xsi:type="dcterms:W3CDTF">2024-09-05T03:45:25Z</dcterms:modified>
</cp:coreProperties>
</file>