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837A3CC-FB25-4D6F-AE78-5AAF61614C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0FA9F3-5C79-41D0-9DD0-341C3C4481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66DA20-B3D6-40D1-87D4-D67C5FDD66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732FEC-DA90-4D33-BFA0-6396046BD4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27261D-AC39-4310-B04D-62FC6821F7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15C145-6F77-4911-A158-6F9B4D10780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23DE5DC-6F1B-4BFA-BC15-0B933F860F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BB358F-F75A-4EE3-874F-831088D643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962307-9B07-4B2C-BF34-F15655BE4F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4C9D75-6526-4331-B33B-D834ED1C41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A05B7A-EF52-4311-86D7-D884905D9D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8045005123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solidFill>
                <a:latin typeface="Microsoft Yahei"/>
                <a:ea typeface="Microsoft Yahei"/>
                <a:cs typeface="Microsoft Yahei"/>
              </a:rPr>
              <a:t>优等生的心理健康</a:t>
            </a:r>
          </a:p>
        </p:txBody>
      </p:sp>
      <p:sp>
        <p:nvSpPr>
          <p:cNvPr id="3" name="TextBox 3"/>
          <p:cNvSpPr txBox="1"/>
          <p:nvPr/>
        </p:nvSpPr>
        <p:spPr>
          <a:xfrm>
            <a:off x="795421" y="4206240"/>
            <a:ext cx="24003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3289655" y="4206240"/>
            <a:ext cx="272415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优等生心理健康概述</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优等生常见的心理问题</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优等生心理健康的影响因素</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如何提高优等生心理健康水平</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案例分析</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优等生心理健康概述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优等生通常是指在学业成绩、综合素质等方面表现优秀的学生。</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优等生通常具备较高的学习能力和自我要求，同时也面临着更大的学业压力和期望。</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特点</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心理健康是优等生全面发展的重要组成部分，对于其未来的成长和发展具有重要意义。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促进全面发展</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提高应对压力能力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预防心理问题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9250" r="92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心理健康有助于优等生更好地应对学业和生活中的压力，保持积极向上的心态。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关注优等生心理健康可以预防和及时发现心理问题，避免问题恶化。</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优等生心理健康的重要性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优等生通常对自己有较高的要求，容易受到学业压力的影响，产生焦虑、抑郁等情绪问题。</a:t>
            </a:r>
          </a:p>
        </p:txBody>
      </p:sp>
      <p:pic>
        <p:nvPicPr>
          <p:cNvPr id="4" name="Picture 4"/>
          <p:cNvPicPr>
            <a:picLocks noChangeAspect="1"/>
          </p:cNvPicPr>
          <p:nvPr/>
        </p:nvPicPr>
        <p:blipFill>
          <a:blip r:embed="rId2"/>
          <a:srcRect l="12542" r="1254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3792" r="13792"/>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5125" r="15125"/>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学业压力</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优等生往往对自己的期望较高，容易因为无法达到自己的标准而产生挫败感和自我怀疑。</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自我期望</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优等生在学业上的优秀往往使他们成为其他同学羡慕和嫉妒的对象，导致人际关系紧张。</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人际关系</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优等生心理健康的挑战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优等生常见的心理问题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2094" r="220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过度的学习压力是优等生面临的主要心理问题之一，它可能导致焦虑、抑郁和身体不适。</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优等生通常对自己有很高的期望，当这些期望无法实现时，他们可能会感到沮丧和失望。此外，由于担心成绩下滑或被超越，他们可能会不断地自我施压，导致情绪和心理上的问题。</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学习压力</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830" b="3830"/>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自卑情绪</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优等生可能会因为对自己的高标准而感到自卑，尤其是在面对挫折或失败时。</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优等生通常对自己有很高的期望，他们可能无法接受自己的不足或失败。这种对自己的苛求会导致自卑和自我怀疑，进一步影响学习和人际关系。</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439" r="439"/>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优等生在处理人际关系方面可能面临挑战，这可能与他们的竞争心态和完美主义倾向有关。</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优等生可能会因为害怕被超越或无法达到自己的标准而避免与他人合作或竞争。这可能导致他们在团队中孤立，无法建立健康的合作关系。</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人际关系问题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优等生面临的心理问题可能会导致焦虑和抑郁情绪的产生。</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由于学习压力、自卑情绪和人际关系问题的影响，优等生可能会感到焦虑和抑郁。这些情绪可能会导致失眠、食欲不振、注意力不集中等症状，严重影响学习和生活质量。</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0000" r="20000"/>
          <a:stretch>
            <a:fillRect/>
          </a:stretch>
        </p:blipFill>
        <p:spPr>
          <a:xfrm>
            <a:off x="7803289" y="1299241"/>
            <a:ext cx="3679824" cy="4906431"/>
          </a:xfrm>
          <a:prstGeom prst="rect">
            <a:avLst/>
          </a:prstGeom>
        </p:spPr>
      </p:pic>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焦虑和抑郁</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优等生往往具有强烈的完美主义倾向，这可能加重他们的心理负担。</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优等生通常对自己有很高的期望，他们希望自己在所有方面都能够表现出色。这种追求完美的态度会导致他们过分关注细节，忽略了整体的重要性。此外，当事情无法达到他们的期望时，他们可能会感到失望和沮丧。</a:t>
            </a:r>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完美主义倾向</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优等生心理健康的影响因素</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9294" b="19294"/>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5319" b="531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610" b="1610"/>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学业压力</a:t>
            </a:r>
          </a:p>
        </p:txBody>
      </p:sp>
      <p:sp>
        <p:nvSpPr>
          <p:cNvPr id="29" name="TextBox 29"/>
          <p:cNvSpPr txBox="1"/>
          <p:nvPr/>
        </p:nvSpPr>
        <p:spPr>
          <a:xfrm>
            <a:off x="1057922"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学业压力是优等生面临的主要压力之一，由于对自身要求较高，他们往往面临更大的学业压力。</a:t>
            </a:r>
          </a:p>
        </p:txBody>
      </p:sp>
      <p:sp>
        <p:nvSpPr>
          <p:cNvPr id="30" name="TextBox 30"/>
          <p:cNvSpPr txBox="1"/>
          <p:nvPr/>
        </p:nvSpPr>
        <p:spPr>
          <a:xfrm>
            <a:off x="4452917" y="3966127"/>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长期处于高压状态可能导致焦虑、抑郁等心理问题，影响优等生的身心健康。</a:t>
            </a:r>
          </a:p>
        </p:txBody>
      </p:sp>
      <p:sp>
        <p:nvSpPr>
          <p:cNvPr id="31" name="TextBox 31"/>
          <p:cNvSpPr txBox="1"/>
          <p:nvPr/>
        </p:nvSpPr>
        <p:spPr>
          <a:xfrm>
            <a:off x="7847818"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应对策略：优等生应学会合理安排时间，避免过度疲劳；同时，家长和学校也应关注优等生的心理健康，提供必要的支持和帮助。</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https://d.book118.com/728045005123006034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2024-09-13T08:16:51.088</cp:lastPrinted>
  <dcterms:created xsi:type="dcterms:W3CDTF">2024-09-13T00:16:51Z</dcterms:created>
  <dcterms:modified xsi:type="dcterms:W3CDTF">2024-09-13T00:16:53Z</dcterms:modified>
</cp:coreProperties>
</file>