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1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7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22D10-2BBC-4722-B245-45C31112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33FF-C39A-40B5-9F09-1F3DD6F6A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77DF5-55C4-4E39-8B39-E16F6308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0D204-7123-4823-B3EB-67B20B3B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2FE26-4097-4199-BB61-5728A024F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0D582-55A6-4D2D-BC2B-462771CD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FA2F9-6D58-43A9-931D-832D146C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8F93E-FFCC-4B78-A89F-9883E8D64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ADFFB-1CB0-40F1-9D3D-E715BF20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6AE0A-689D-4C8F-A6B7-4B1BC9A6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56D05-2B25-4F7F-B8E6-F86E6BAD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126" r:id="rId2"/>
    <p:sldLayoutId id="2147509127" r:id="rId3"/>
    <p:sldLayoutId id="2147509128" r:id="rId4"/>
    <p:sldLayoutId id="2147509129" r:id="rId5"/>
    <p:sldLayoutId id="2147509130" r:id="rId6"/>
    <p:sldLayoutId id="2147509131" r:id="rId7"/>
    <p:sldLayoutId id="2147509132" r:id="rId8"/>
    <p:sldLayoutId id="2147509133" r:id="rId9"/>
    <p:sldLayoutId id="2147509134" r:id="rId10"/>
    <p:sldLayoutId id="21475091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13" Type="http://schemas.openxmlformats.org/officeDocument/2006/relationships/tags" Target="../tags/tag434.xml" /><Relationship Id="rId14" Type="http://schemas.openxmlformats.org/officeDocument/2006/relationships/tags" Target="../tags/tag435.xml" /><Relationship Id="rId15" Type="http://schemas.openxmlformats.org/officeDocument/2006/relationships/tags" Target="../tags/tag436.xml" /><Relationship Id="rId16" Type="http://schemas.openxmlformats.org/officeDocument/2006/relationships/tags" Target="../tags/tag437.xml" /><Relationship Id="rId17" Type="http://schemas.openxmlformats.org/officeDocument/2006/relationships/tags" Target="../tags/tag438.xml" /><Relationship Id="rId18" Type="http://schemas.openxmlformats.org/officeDocument/2006/relationships/tags" Target="../tags/tag439.xml" /><Relationship Id="rId19" Type="http://schemas.openxmlformats.org/officeDocument/2006/relationships/tags" Target="../tags/tag440.xml" /><Relationship Id="rId2" Type="http://schemas.openxmlformats.org/officeDocument/2006/relationships/tags" Target="../tags/tag423.xml" /><Relationship Id="rId20" Type="http://schemas.openxmlformats.org/officeDocument/2006/relationships/tags" Target="../tags/tag441.xml" /><Relationship Id="rId21" Type="http://schemas.openxmlformats.org/officeDocument/2006/relationships/tags" Target="../tags/tag442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1.xml" /><Relationship Id="rId11" Type="http://schemas.openxmlformats.org/officeDocument/2006/relationships/tags" Target="../tags/tag452.xml" /><Relationship Id="rId12" Type="http://schemas.openxmlformats.org/officeDocument/2006/relationships/tags" Target="../tags/tag453.xml" /><Relationship Id="rId13" Type="http://schemas.openxmlformats.org/officeDocument/2006/relationships/tags" Target="../tags/tag454.xml" /><Relationship Id="rId14" Type="http://schemas.openxmlformats.org/officeDocument/2006/relationships/tags" Target="../tags/tag455.xml" /><Relationship Id="rId15" Type="http://schemas.openxmlformats.org/officeDocument/2006/relationships/tags" Target="../tags/tag456.xml" /><Relationship Id="rId16" Type="http://schemas.openxmlformats.org/officeDocument/2006/relationships/tags" Target="../tags/tag457.xml" /><Relationship Id="rId17" Type="http://schemas.openxmlformats.org/officeDocument/2006/relationships/tags" Target="../tags/tag458.xml" /><Relationship Id="rId18" Type="http://schemas.openxmlformats.org/officeDocument/2006/relationships/tags" Target="../tags/tag459.xml" /><Relationship Id="rId19" Type="http://schemas.openxmlformats.org/officeDocument/2006/relationships/tags" Target="../tags/tag460.xml" /><Relationship Id="rId2" Type="http://schemas.openxmlformats.org/officeDocument/2006/relationships/tags" Target="../tags/tag443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Relationship Id="rId6" Type="http://schemas.openxmlformats.org/officeDocument/2006/relationships/tags" Target="../tags/tag447.xml" /><Relationship Id="rId7" Type="http://schemas.openxmlformats.org/officeDocument/2006/relationships/tags" Target="../tags/tag448.xml" /><Relationship Id="rId8" Type="http://schemas.openxmlformats.org/officeDocument/2006/relationships/tags" Target="../tags/tag449.xml" /><Relationship Id="rId9" Type="http://schemas.openxmlformats.org/officeDocument/2006/relationships/tags" Target="../tags/tag4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9.xml" /><Relationship Id="rId11" Type="http://schemas.openxmlformats.org/officeDocument/2006/relationships/tags" Target="../tags/tag470.xml" /><Relationship Id="rId12" Type="http://schemas.openxmlformats.org/officeDocument/2006/relationships/tags" Target="../tags/tag471.xml" /><Relationship Id="rId13" Type="http://schemas.openxmlformats.org/officeDocument/2006/relationships/tags" Target="../tags/tag472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tags" Target="../tags/tag466.xml" /><Relationship Id="rId8" Type="http://schemas.openxmlformats.org/officeDocument/2006/relationships/tags" Target="../tags/tag467.xml" /><Relationship Id="rId9" Type="http://schemas.openxmlformats.org/officeDocument/2006/relationships/tags" Target="../tags/tag4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1.xml" /><Relationship Id="rId11" Type="http://schemas.openxmlformats.org/officeDocument/2006/relationships/tags" Target="../tags/tag482.xml" /><Relationship Id="rId12" Type="http://schemas.openxmlformats.org/officeDocument/2006/relationships/tags" Target="../tags/tag483.xml" /><Relationship Id="rId13" Type="http://schemas.openxmlformats.org/officeDocument/2006/relationships/tags" Target="../tags/tag484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tags" Target="../tags/tag478.xml" /><Relationship Id="rId8" Type="http://schemas.openxmlformats.org/officeDocument/2006/relationships/tags" Target="../tags/tag479.xml" /><Relationship Id="rId9" Type="http://schemas.openxmlformats.org/officeDocument/2006/relationships/tags" Target="../tags/tag4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8.xml" /><Relationship Id="rId11" Type="http://schemas.openxmlformats.org/officeDocument/2006/relationships/tags" Target="../tags/tag509.xml" /><Relationship Id="rId12" Type="http://schemas.openxmlformats.org/officeDocument/2006/relationships/tags" Target="../tags/tag510.xml" /><Relationship Id="rId13" Type="http://schemas.openxmlformats.org/officeDocument/2006/relationships/tags" Target="../tags/tag511.xml" /><Relationship Id="rId14" Type="http://schemas.openxmlformats.org/officeDocument/2006/relationships/tags" Target="../tags/tag512.xml" /><Relationship Id="rId15" Type="http://schemas.openxmlformats.org/officeDocument/2006/relationships/tags" Target="../tags/tag513.xml" /><Relationship Id="rId16" Type="http://schemas.openxmlformats.org/officeDocument/2006/relationships/tags" Target="../tags/tag514.xml" /><Relationship Id="rId17" Type="http://schemas.openxmlformats.org/officeDocument/2006/relationships/tags" Target="../tags/tag515.xml" /><Relationship Id="rId18" Type="http://schemas.openxmlformats.org/officeDocument/2006/relationships/tags" Target="../tags/tag516.xml" /><Relationship Id="rId19" Type="http://schemas.openxmlformats.org/officeDocument/2006/relationships/tags" Target="../tags/tag517.xml" /><Relationship Id="rId2" Type="http://schemas.openxmlformats.org/officeDocument/2006/relationships/tags" Target="../tags/tag500.xml" /><Relationship Id="rId20" Type="http://schemas.openxmlformats.org/officeDocument/2006/relationships/tags" Target="../tags/tag518.xml" /><Relationship Id="rId21" Type="http://schemas.openxmlformats.org/officeDocument/2006/relationships/tags" Target="../tags/tag519.xml" /><Relationship Id="rId22" Type="http://schemas.openxmlformats.org/officeDocument/2006/relationships/tags" Target="../tags/tag520.xml" /><Relationship Id="rId23" Type="http://schemas.openxmlformats.org/officeDocument/2006/relationships/tags" Target="../tags/tag521.xml" /><Relationship Id="rId24" Type="http://schemas.openxmlformats.org/officeDocument/2006/relationships/tags" Target="../tags/tag522.xml" /><Relationship Id="rId25" Type="http://schemas.openxmlformats.org/officeDocument/2006/relationships/tags" Target="../tags/tag523.xml" /><Relationship Id="rId26" Type="http://schemas.openxmlformats.org/officeDocument/2006/relationships/tags" Target="../tags/tag524.xml" /><Relationship Id="rId27" Type="http://schemas.openxmlformats.org/officeDocument/2006/relationships/tags" Target="../tags/tag525.xml" /><Relationship Id="rId28" Type="http://schemas.openxmlformats.org/officeDocument/2006/relationships/tags" Target="../tags/tag526.xml" /><Relationship Id="rId29" Type="http://schemas.openxmlformats.org/officeDocument/2006/relationships/tags" Target="../tags/tag527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2" Type="http://schemas.openxmlformats.org/officeDocument/2006/relationships/tags" Target="../tags/tag528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8.xml" /><Relationship Id="rId11" Type="http://schemas.openxmlformats.org/officeDocument/2006/relationships/tags" Target="../tags/tag549.xml" /><Relationship Id="rId12" Type="http://schemas.openxmlformats.org/officeDocument/2006/relationships/tags" Target="../tags/tag550.xml" /><Relationship Id="rId13" Type="http://schemas.openxmlformats.org/officeDocument/2006/relationships/tags" Target="../tags/tag551.xml" /><Relationship Id="rId14" Type="http://schemas.openxmlformats.org/officeDocument/2006/relationships/tags" Target="../tags/tag552.xml" /><Relationship Id="rId15" Type="http://schemas.openxmlformats.org/officeDocument/2006/relationships/tags" Target="../tags/tag553.xml" /><Relationship Id="rId2" Type="http://schemas.openxmlformats.org/officeDocument/2006/relationships/tags" Target="../tags/tag540.xml" /><Relationship Id="rId3" Type="http://schemas.openxmlformats.org/officeDocument/2006/relationships/tags" Target="../tags/tag541.xml" /><Relationship Id="rId4" Type="http://schemas.openxmlformats.org/officeDocument/2006/relationships/tags" Target="../tags/tag542.xml" /><Relationship Id="rId5" Type="http://schemas.openxmlformats.org/officeDocument/2006/relationships/tags" Target="../tags/tag543.xml" /><Relationship Id="rId6" Type="http://schemas.openxmlformats.org/officeDocument/2006/relationships/tags" Target="../tags/tag544.xml" /><Relationship Id="rId7" Type="http://schemas.openxmlformats.org/officeDocument/2006/relationships/tags" Target="../tags/tag545.xml" /><Relationship Id="rId8" Type="http://schemas.openxmlformats.org/officeDocument/2006/relationships/tags" Target="../tags/tag546.xml" /><Relationship Id="rId9" Type="http://schemas.openxmlformats.org/officeDocument/2006/relationships/tags" Target="../tags/tag5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2.xml" /><Relationship Id="rId11" Type="http://schemas.openxmlformats.org/officeDocument/2006/relationships/tags" Target="../tags/tag563.xml" /><Relationship Id="rId12" Type="http://schemas.openxmlformats.org/officeDocument/2006/relationships/tags" Target="../tags/tag564.xml" /><Relationship Id="rId13" Type="http://schemas.openxmlformats.org/officeDocument/2006/relationships/tags" Target="../tags/tag565.xml" /><Relationship Id="rId14" Type="http://schemas.openxmlformats.org/officeDocument/2006/relationships/tags" Target="../tags/tag566.xml" /><Relationship Id="rId15" Type="http://schemas.openxmlformats.org/officeDocument/2006/relationships/tags" Target="../tags/tag567.xml" /><Relationship Id="rId16" Type="http://schemas.openxmlformats.org/officeDocument/2006/relationships/tags" Target="../tags/tag568.xml" /><Relationship Id="rId17" Type="http://schemas.openxmlformats.org/officeDocument/2006/relationships/tags" Target="../tags/tag569.xml" /><Relationship Id="rId18" Type="http://schemas.openxmlformats.org/officeDocument/2006/relationships/tags" Target="../tags/tag570.xml" /><Relationship Id="rId19" Type="http://schemas.openxmlformats.org/officeDocument/2006/relationships/tags" Target="../tags/tag571.xml" /><Relationship Id="rId2" Type="http://schemas.openxmlformats.org/officeDocument/2006/relationships/tags" Target="../tags/tag554.xml" /><Relationship Id="rId20" Type="http://schemas.openxmlformats.org/officeDocument/2006/relationships/tags" Target="../tags/tag572.xml" /><Relationship Id="rId21" Type="http://schemas.openxmlformats.org/officeDocument/2006/relationships/tags" Target="../tags/tag573.xml" /><Relationship Id="rId3" Type="http://schemas.openxmlformats.org/officeDocument/2006/relationships/tags" Target="../tags/tag555.xml" /><Relationship Id="rId4" Type="http://schemas.openxmlformats.org/officeDocument/2006/relationships/tags" Target="../tags/tag556.xml" /><Relationship Id="rId5" Type="http://schemas.openxmlformats.org/officeDocument/2006/relationships/tags" Target="../tags/tag557.xml" /><Relationship Id="rId6" Type="http://schemas.openxmlformats.org/officeDocument/2006/relationships/tags" Target="../tags/tag558.xml" /><Relationship Id="rId7" Type="http://schemas.openxmlformats.org/officeDocument/2006/relationships/tags" Target="../tags/tag559.xml" /><Relationship Id="rId8" Type="http://schemas.openxmlformats.org/officeDocument/2006/relationships/tags" Target="../tags/tag560.xml" /><Relationship Id="rId9" Type="http://schemas.openxmlformats.org/officeDocument/2006/relationships/tags" Target="../tags/tag5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74.xml" /><Relationship Id="rId4" Type="http://schemas.openxmlformats.org/officeDocument/2006/relationships/tags" Target="../tags/tag575.xml" /><Relationship Id="rId5" Type="http://schemas.openxmlformats.org/officeDocument/2006/relationships/tags" Target="../tags/tag5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5011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工作方案范文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AA,A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工作方案的基本结构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工作方案的撰写要点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工作方案的格式规范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工作方案的提交与执行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工作方案的评估与总结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工作方案的基本结构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引言部分</a:t>
            </a:r>
            <a:endParaRPr lang="zh-CN" altLang="en-US"/>
          </a:p>
        </p:txBody>
      </p:sp>
      <p:sp>
        <p:nvSpPr>
          <p:cNvPr id="1050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背景介绍：阐述工作方案产生的背景和目的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问题分析：分析当前存在的问题和挑战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目标设定：明确工作方案的目标和预期成果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方案概述：简要介绍工作方案的主要内容和方法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方案目标</a:t>
            </a:r>
            <a:endParaRPr lang="zh-CN" altLang="en-US"/>
          </a:p>
        </p:txBody>
      </p:sp>
      <p:sp>
        <p:nvSpPr>
          <p:cNvPr id="10504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明确方案的目标和目的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设定方案的预期效果和评价标准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4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4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0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确定方案的预算和时间表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确定方案的实施范围和受众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工作计划</a:t>
            </a:r>
            <a:endParaRPr lang="zh-CN" altLang="en-US"/>
          </a:p>
        </p:txBody>
      </p:sp>
      <p:sp>
        <p:nvSpPr>
          <p:cNvPr id="1050552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4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5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目标设定：明确工作目标，设定可量化的指标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58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0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时间规划：制定合理的时间表，确保按时完成任务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4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6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6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任务分配：根据团队成员的能力和经验，合理分配任务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0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2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资源配置：确保项目所需的人力、物力和财力资源得到合理配置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6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8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风险评估：预测可能遇到的风险，并制定应对措施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2" name="矩形 67"/>
          <p:cNvSpPr/>
          <p:nvPr>
            <p:custDataLst>
              <p:tags r:id="rId17"/>
            </p:custDataLst>
          </p:nvPr>
        </p:nvSpPr>
        <p:spPr>
          <a:xfrm>
            <a:off x="6638935" y="4456559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4" name="矩形 68"/>
          <p:cNvSpPr/>
          <p:nvPr>
            <p:custDataLst>
              <p:tags r:id="rId18"/>
            </p:custDataLst>
          </p:nvPr>
        </p:nvSpPr>
        <p:spPr>
          <a:xfrm>
            <a:off x="6289686" y="4456559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成果评估：设定评估标准，确保工作成果符合预期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资源需求</a:t>
            </a:r>
            <a:endParaRPr lang="zh-CN" altLang="en-US"/>
          </a:p>
        </p:txBody>
      </p:sp>
      <p:sp>
        <p:nvSpPr>
          <p:cNvPr id="10506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6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6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财务资源：预算资金的来源和分配，以及可能的风险和应对措施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时间资源：确定项目的时间表，包括各个阶段的起止时间和关键节点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人力资源：明确需要多少人力，以及他们的技能和经验要求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物质资源：列出需要的设备和物资，以及它们的规格和数量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预算计划</a:t>
            </a:r>
            <a:endParaRPr lang="zh-CN" altLang="en-US"/>
          </a:p>
        </p:txBody>
      </p:sp>
      <p:sp>
        <p:nvSpPr>
          <p:cNvPr id="105070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预算总览：概述整个项目的预算情况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0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预算明细：详细列出各项开支和预算金额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预算调整：根据实际情况对预算进行调整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预算监控：对预算执行情况进行监控和评估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工作方案的撰写要点</a:t>
            </a:r>
            <a:endParaRPr lang="zh-CN" altLang="en-US"/>
          </a:p>
        </p:txBody>
      </p:sp>
      <p:sp>
        <p:nvSpPr>
          <p:cNvPr id="105076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明确目标</a:t>
            </a:r>
            <a:endParaRPr lang="zh-CN" altLang="en-US"/>
          </a:p>
        </p:txBody>
      </p:sp>
      <p:sp>
        <p:nvSpPr>
          <p:cNvPr id="10510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92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4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确定工作方案的目标和目的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8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0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明确工作方案的范围和重点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1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104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设定工作方案的时间表和里程碑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106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10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12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确定工作方案的预算和资源需求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制定计划</a:t>
            </a:r>
            <a:endParaRPr lang="zh-CN" altLang="en-US"/>
          </a:p>
        </p:txBody>
      </p:sp>
      <p:sp>
        <p:nvSpPr>
          <p:cNvPr id="1051158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40289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0" name="标题"/>
          <p:cNvSpPr txBox="1"/>
          <p:nvPr>
            <p:custDataLst>
              <p:tags r:id="rId3"/>
            </p:custDataLst>
          </p:nvPr>
        </p:nvSpPr>
        <p:spPr>
          <a:xfrm>
            <a:off x="4601038" y="156988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162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35111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分析现状：了解当前情况，找出存在的问题和挑战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164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40289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6" name="标题"/>
          <p:cNvSpPr txBox="1"/>
          <p:nvPr>
            <p:custDataLst>
              <p:tags r:id="rId6"/>
            </p:custDataLst>
          </p:nvPr>
        </p:nvSpPr>
        <p:spPr>
          <a:xfrm>
            <a:off x="1986054" y="156988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168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35111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明确目标：确定工作方案的目标和预期成果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170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40289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2" name="标题"/>
          <p:cNvSpPr txBox="1"/>
          <p:nvPr>
            <p:custDataLst>
              <p:tags r:id="rId9"/>
            </p:custDataLst>
          </p:nvPr>
        </p:nvSpPr>
        <p:spPr>
          <a:xfrm>
            <a:off x="9831005" y="156988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174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35111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制定时间表：为每个阶段设定时间节点，确保按时完成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176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40289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8" name="标题"/>
          <p:cNvSpPr txBox="1"/>
          <p:nvPr>
            <p:custDataLst>
              <p:tags r:id="rId12"/>
            </p:custDataLst>
          </p:nvPr>
        </p:nvSpPr>
        <p:spPr>
          <a:xfrm>
            <a:off x="7216022" y="156988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180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35111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制定策略：根据目标和现状，制定具体的策略和措施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182" name="标题"/>
          <p:cNvSpPr txBox="1"/>
          <p:nvPr>
            <p:custDataLst>
              <p:tags r:id="rId14"/>
            </p:custDataLst>
          </p:nvPr>
        </p:nvSpPr>
        <p:spPr>
          <a:xfrm>
            <a:off x="3745586" y="137857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51184" name="标题"/>
          <p:cNvSpPr txBox="1"/>
          <p:nvPr>
            <p:custDataLst>
              <p:tags r:id="rId15"/>
            </p:custDataLst>
          </p:nvPr>
        </p:nvSpPr>
        <p:spPr>
          <a:xfrm>
            <a:off x="1130602" y="137857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51186" name="标题"/>
          <p:cNvSpPr txBox="1"/>
          <p:nvPr>
            <p:custDataLst>
              <p:tags r:id="rId16"/>
            </p:custDataLst>
          </p:nvPr>
        </p:nvSpPr>
        <p:spPr>
          <a:xfrm>
            <a:off x="8975553" y="137857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51188" name="标题"/>
          <p:cNvSpPr txBox="1"/>
          <p:nvPr>
            <p:custDataLst>
              <p:tags r:id="rId17"/>
            </p:custDataLst>
          </p:nvPr>
        </p:nvSpPr>
        <p:spPr>
          <a:xfrm>
            <a:off x="6360570" y="137857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51190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75042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92" name="标题"/>
          <p:cNvSpPr txBox="1"/>
          <p:nvPr>
            <p:custDataLst>
              <p:tags r:id="rId19"/>
            </p:custDataLst>
          </p:nvPr>
        </p:nvSpPr>
        <p:spPr>
          <a:xfrm>
            <a:off x="5907570" y="391742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194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69865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制定风险应对措施：预测可能出现的风险，并制定相应的应对措施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196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75042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98" name="标题"/>
          <p:cNvSpPr txBox="1"/>
          <p:nvPr>
            <p:custDataLst>
              <p:tags r:id="rId22"/>
            </p:custDataLst>
          </p:nvPr>
        </p:nvSpPr>
        <p:spPr>
          <a:xfrm>
            <a:off x="3292586" y="391742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200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69865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制定预算：根据策略和措施，估算所需的人力、物力和财力资源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20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75042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04" name="标题"/>
          <p:cNvSpPr txBox="1"/>
          <p:nvPr>
            <p:custDataLst>
              <p:tags r:id="rId25"/>
            </p:custDataLst>
          </p:nvPr>
        </p:nvSpPr>
        <p:spPr>
          <a:xfrm>
            <a:off x="8522554" y="391742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51206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69865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制定评估标准：设定评估工作方案实施效果的标准和方法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51208" name="标题"/>
          <p:cNvSpPr txBox="1"/>
          <p:nvPr>
            <p:custDataLst>
              <p:tags r:id="rId27"/>
            </p:custDataLst>
          </p:nvPr>
        </p:nvSpPr>
        <p:spPr>
          <a:xfrm>
            <a:off x="5052118" y="372611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51210" name="标题"/>
          <p:cNvSpPr txBox="1"/>
          <p:nvPr>
            <p:custDataLst>
              <p:tags r:id="rId28"/>
            </p:custDataLst>
          </p:nvPr>
        </p:nvSpPr>
        <p:spPr>
          <a:xfrm>
            <a:off x="2437134" y="372611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51212" name="标题"/>
          <p:cNvSpPr txBox="1"/>
          <p:nvPr>
            <p:custDataLst>
              <p:tags r:id="rId29"/>
            </p:custDataLst>
          </p:nvPr>
        </p:nvSpPr>
        <p:spPr>
          <a:xfrm>
            <a:off x="7667102" y="372611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确定资源需求</a:t>
            </a:r>
            <a:endParaRPr lang="zh-CN" altLang="en-US"/>
          </a:p>
        </p:txBody>
      </p:sp>
      <p:sp>
        <p:nvSpPr>
          <p:cNvPr id="10512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明确项目目标：确定项目的具体目标和预期成果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2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分析项目需求：分析项目所需的人力、物力、财力等资源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8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制定资源计划：根据项目需求制定详细的资源计划，包括资源类型、数量、使用时间等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4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评估资源风险：评估资源需求可能带来的风险，并制定相应的应对措施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0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预算合理分配</a:t>
            </a:r>
            <a:endParaRPr lang="zh-CN" altLang="en-US"/>
          </a:p>
        </p:txBody>
      </p:sp>
      <p:sp>
        <p:nvSpPr>
          <p:cNvPr id="1051326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2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制定预算执行计划和监控机制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36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8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0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考虑成本效益，优化预算分配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2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4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6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详细列出各项费用和预算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48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0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2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明确项目目标和预期成果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方案可行性分析</a:t>
            </a:r>
            <a:endParaRPr lang="zh-CN" altLang="en-US"/>
          </a:p>
        </p:txBody>
      </p:sp>
      <p:sp>
        <p:nvSpPr>
          <p:cNvPr id="10513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市场需求：分析市场需求，确定方案的可行性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经济可行性：分析成本效益，确保方案的经济可行性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风险评估：评估潜在风险，制定应对措施，确保方案的可行性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技术可行性：评估技术水平，确保方案的可行性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48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工作方案的格式规范</a:t>
            </a:r>
            <a:endParaRPr lang="zh-CN" altLang="en-US"/>
          </a:p>
        </p:txBody>
      </p:sp>
      <p:sp>
        <p:nvSpPr>
          <p:cNvPr id="105148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https://d.book118.com/728045011033006032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8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7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工作方案范文</vt:lpstr>
      <vt:lpstr>目录</vt:lpstr>
      <vt:lpstr>工作方案的基本结构</vt:lpstr>
      <vt:lpstr>引言部分</vt:lpstr>
      <vt:lpstr>方案目标</vt:lpstr>
      <vt:lpstr>工作计划</vt:lpstr>
      <vt:lpstr>资源需求</vt:lpstr>
      <vt:lpstr>预算计划</vt:lpstr>
      <vt:lpstr>工作方案的撰写要点</vt:lpstr>
      <vt:lpstr>明确目标</vt:lpstr>
      <vt:lpstr>制定计划</vt:lpstr>
      <vt:lpstr>确定资源需求</vt:lpstr>
      <vt:lpstr>预算合理分配</vt:lpstr>
      <vt:lpstr>方案可行性分析</vt:lpstr>
      <vt:lpstr>工作方案的格式规范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2024-09-09T14:06:44.134</cp:lastPrinted>
  <dcterms:created xsi:type="dcterms:W3CDTF">2024-09-09T06:06:44Z</dcterms:created>
  <dcterms:modified xsi:type="dcterms:W3CDTF">2024-09-09T06:06:47Z</dcterms:modified>
</cp:coreProperties>
</file>