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BC3F9-CDD2-443B-BD23-41C15821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31AC1-6111-4B6C-BC59-C9E56E486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650CA-7069-4124-9DF8-95E91689C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2B596-4B3A-44F1-9664-30BA9566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FAC4A-9CF1-4962-9B69-1D320561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1A0EF-110A-40AB-BD68-1C1EA7347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25E99-7C85-4850-96C7-5B77BFD29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636BC-DCB2-4BAC-9E27-588E14D45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7C79C-F095-4643-8607-8A41C7545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72CCC-D4B9-4E58-A261-772BF352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78346-7433-4C00-AA34-B95047F9F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45117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产康热点话题解析产后抑郁与产后高血压如何预防与治疗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产后高血压的预防与治疗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产康行业的发展趋势与挑战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产后抑郁与高血压的社会影响与应对策略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产后抑郁的预防与治疗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孕期和产后的激素水平变化，可能导致情绪不稳定和抑郁症状。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分娩后新妈妈的角色转变、家庭关系、经济状况等都可能成为抑郁的诱因。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有家族抑郁史的产妇更容易出现产后抑郁。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精力减退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感到疲倦、无力，甚至出现自我评价降低、自责自罪等消极想法。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食欲改变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食欲不振或暴饮暴食。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失眠、早醒、嗜睡等。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持续的情绪低落、忧愁、焦虑、易怒等。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兴趣丧失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对日常活动失去兴趣，不愿意参与社交活动。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孕前咨询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977" r="397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对有抑郁史、家族史的孕妇进行心理疏导，提高应对能力。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定期进行产前检查，关注孕妇的心理健康状况，提供必要的心理支持。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鼓励家人尤其是丈夫支持、理解新妈妈，共同分担育儿压力。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学习育儿知识，合理安排作息时间，保持健康的生活方式。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认知行为疗法、支持性心理治疗、婚姻家庭治疗等。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在心理治疗的同时，医生可能会开具抗抑郁药物进行治疗。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光疗、音乐疗法、生物反馈疗法等。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其他疗法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产后高血压的预防与治疗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产后高血压的成因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怀孕期间，孕妇的血压会相对较低。但在分娩后，血压可能会逐渐恢复到孕前水平，甚至更高。这是由于荷尔蒙和血管的变化所引起的。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有高血压家族史的产妇更容易在产后出现高血压。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缺乏运动、不良饮食习惯、过度摄入盐分等都可能增加产后高血压的风险。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通常在产后2-10天内出现，表现为收缩压超过140mmHg或舒张压超过90mmHg。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可能出现全身或下肢水肿。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产后高血压的症状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https://d.book118.com/728045117026006041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2024-09-19T20:35:00.207</cp:lastPrinted>
  <dcterms:created xsi:type="dcterms:W3CDTF">2024-09-19T12:35:00Z</dcterms:created>
  <dcterms:modified xsi:type="dcterms:W3CDTF">2024-09-19T12:35:02Z</dcterms:modified>
</cp:coreProperties>
</file>