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191BD2-AE3B-4558-AF23-B6E6F5937D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C7791A-0A73-4B1B-A32C-2CF31A459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56875F-AC2B-452A-9E08-22D687515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D8C27F-9EA2-49D0-AEF6-FF2FB7E4DB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967D55-A5F8-44A4-B707-31B39277E7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6D8DAA-04BD-4B20-B264-94103D93BF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98FDEB-5575-4396-953B-E712BA8F89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AF32CF-CAA9-423A-80DD-C79C8B1C90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4E9981-6D2A-4DC1-9826-9A46049978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25A24F-A214-492B-9B4A-6B4D6465C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5694D-326C-4DBD-A7EF-A46436B7A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46106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Linux常用开发工具</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文本编辑器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集成开发环境（IDE）</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版本控制工具</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构建和自动化工具</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调试和性能分析工具</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网络和数据库工具</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文本编辑器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1" name="Connector 11"/>
          <p:cNvCxnSpPr/>
          <p:nvPr/>
        </p:nvCxnSpPr>
        <p:spPr>
          <a:xfrm>
            <a:off x="936625" y="5559425"/>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680775" y="1157288"/>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命令行模式</a:t>
            </a:r>
          </a:p>
        </p:txBody>
      </p:sp>
      <p:sp>
        <p:nvSpPr>
          <p:cNvPr id="20" name="TextBox 20"/>
          <p:cNvSpPr txBox="1"/>
          <p:nvPr/>
        </p:nvSpPr>
        <p:spPr>
          <a:xfrm>
            <a:off x="4192588" y="2326005"/>
            <a:ext cx="2647950" cy="44767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插入模式</a:t>
            </a:r>
          </a:p>
        </p:txBody>
      </p:sp>
      <p:sp>
        <p:nvSpPr>
          <p:cNvPr id="21" name="TextBox 21"/>
          <p:cNvSpPr txBox="1"/>
          <p:nvPr/>
        </p:nvSpPr>
        <p:spPr>
          <a:xfrm>
            <a:off x="2397125" y="3273425"/>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可视化模式</a:t>
            </a:r>
          </a:p>
        </p:txBody>
      </p:sp>
      <p:sp>
        <p:nvSpPr>
          <p:cNvPr id="22" name="TextBox 22"/>
          <p:cNvSpPr txBox="1"/>
          <p:nvPr/>
        </p:nvSpPr>
        <p:spPr>
          <a:xfrm>
            <a:off x="398463" y="4492943"/>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自定义性</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00">
                <a:solidFill>
                  <a:schemeClr val="dk1">
                    <a:alpha val="100000"/>
                  </a:schemeClr>
                </a:solidFill>
                <a:latin typeface="Microsoft Yahei"/>
                <a:ea typeface="Microsoft Yahei"/>
                <a:cs typeface="Microsoft Yahei"/>
              </a:rPr>
              <a:t>支持各种文本编辑命令，如删除、复制、粘贴等。</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允许用户输入文本，支持自动补全和语法高亮。</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提供图形化的文本选择和编辑功能。</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支持用户自定义快捷键和配置文件，提高编辑效率。</a:t>
            </a:r>
          </a:p>
        </p:txBody>
      </p:sp>
      <p:sp>
        <p:nvSpPr>
          <p:cNvPr id="27" name="TextBox 27"/>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28" name="AutoShape 28"/>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Vim编辑器</a:t>
              </a:r>
            </a:p>
          </p:txBody>
        </p:sp>
      </p:grpSp>
      <p:sp>
        <p:nvSpPr>
          <p:cNvPr id="52" name="AutoShape 52"/>
          <p:cNvSpPr/>
          <p:nvPr/>
        </p:nvSpPr>
        <p:spPr>
          <a:xfrm rot="2700000">
            <a:off x="7459288" y="3701582"/>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54" name="AutoShape 54"/>
          <p:cNvSpPr/>
          <p:nvPr/>
        </p:nvSpPr>
        <p:spPr>
          <a:xfrm rot="2700000">
            <a:off x="5794200" y="4505150"/>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373831"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70129" y="1774799"/>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116400" y="2605189"/>
            <a:ext cx="309658" cy="476345"/>
          </a:xfrm>
          <a:custGeom>
            <a:rect l="l" t="t" r="r" b="b"/>
            <a:pathLst>
              <a:path w="82" h="125">
                <a:moveTo>
                  <a:pt x="76" y="105"/>
                </a:moveTo>
                <a:cubicBezTo>
                  <a:pt x="61" y="105"/>
                  <a:pt x="61" y="105"/>
                  <a:pt x="61" y="105"/>
                </a:cubicBezTo>
                <a:cubicBezTo>
                  <a:pt x="54" y="88"/>
                  <a:pt x="55" y="70"/>
                  <a:pt x="63" y="53"/>
                </a:cubicBezTo>
                <a:cubicBezTo>
                  <a:pt x="64" y="53"/>
                  <a:pt x="64" y="53"/>
                  <a:pt x="64" y="53"/>
                </a:cubicBezTo>
                <a:cubicBezTo>
                  <a:pt x="66" y="53"/>
                  <a:pt x="68" y="51"/>
                  <a:pt x="68" y="49"/>
                </a:cubicBezTo>
                <a:cubicBezTo>
                  <a:pt x="68" y="40"/>
                  <a:pt x="68" y="40"/>
                  <a:pt x="68" y="40"/>
                </a:cubicBezTo>
                <a:cubicBezTo>
                  <a:pt x="68" y="37"/>
                  <a:pt x="66" y="36"/>
                  <a:pt x="64" y="36"/>
                </a:cubicBezTo>
                <a:cubicBezTo>
                  <a:pt x="62" y="36"/>
                  <a:pt x="62" y="36"/>
                  <a:pt x="62" y="36"/>
                </a:cubicBezTo>
                <a:cubicBezTo>
                  <a:pt x="57" y="27"/>
                  <a:pt x="55" y="18"/>
                  <a:pt x="57" y="9"/>
                </a:cubicBezTo>
                <a:cubicBezTo>
                  <a:pt x="41" y="0"/>
                  <a:pt x="41" y="0"/>
                  <a:pt x="41" y="0"/>
                </a:cubicBezTo>
                <a:cubicBezTo>
                  <a:pt x="25" y="8"/>
                  <a:pt x="25" y="8"/>
                  <a:pt x="25" y="8"/>
                </a:cubicBezTo>
                <a:cubicBezTo>
                  <a:pt x="27" y="17"/>
                  <a:pt x="25" y="27"/>
                  <a:pt x="20" y="36"/>
                </a:cubicBezTo>
                <a:cubicBezTo>
                  <a:pt x="18" y="36"/>
                  <a:pt x="18" y="36"/>
                  <a:pt x="18" y="36"/>
                </a:cubicBezTo>
                <a:cubicBezTo>
                  <a:pt x="16" y="36"/>
                  <a:pt x="14" y="37"/>
                  <a:pt x="14" y="40"/>
                </a:cubicBezTo>
                <a:cubicBezTo>
                  <a:pt x="14" y="49"/>
                  <a:pt x="14" y="49"/>
                  <a:pt x="14" y="49"/>
                </a:cubicBezTo>
                <a:cubicBezTo>
                  <a:pt x="14" y="51"/>
                  <a:pt x="16" y="53"/>
                  <a:pt x="18" y="53"/>
                </a:cubicBezTo>
                <a:cubicBezTo>
                  <a:pt x="19" y="53"/>
                  <a:pt x="19" y="53"/>
                  <a:pt x="19" y="53"/>
                </a:cubicBezTo>
                <a:cubicBezTo>
                  <a:pt x="27" y="70"/>
                  <a:pt x="28" y="88"/>
                  <a:pt x="21" y="105"/>
                </a:cubicBezTo>
                <a:cubicBezTo>
                  <a:pt x="5" y="105"/>
                  <a:pt x="5" y="105"/>
                  <a:pt x="5" y="105"/>
                </a:cubicBezTo>
                <a:cubicBezTo>
                  <a:pt x="2" y="105"/>
                  <a:pt x="0" y="109"/>
                  <a:pt x="0" y="114"/>
                </a:cubicBezTo>
                <a:cubicBezTo>
                  <a:pt x="0" y="126"/>
                  <a:pt x="0" y="126"/>
                  <a:pt x="0" y="126"/>
                </a:cubicBezTo>
                <a:cubicBezTo>
                  <a:pt x="82" y="126"/>
                  <a:pt x="82" y="126"/>
                  <a:pt x="82" y="126"/>
                </a:cubicBezTo>
                <a:cubicBezTo>
                  <a:pt x="82" y="114"/>
                  <a:pt x="82" y="114"/>
                  <a:pt x="82" y="114"/>
                </a:cubicBezTo>
                <a:cubicBezTo>
                  <a:pt x="82" y="109"/>
                  <a:pt x="79" y="105"/>
                  <a:pt x="76" y="10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946474" y="2065312"/>
            <a:ext cx="644652" cy="611315"/>
          </a:xfrm>
          <a:custGeom>
            <a:rect l="l" t="t" r="r" b="b"/>
            <a:pathLst>
              <a:path w="171" h="162">
                <a:moveTo>
                  <a:pt x="170" y="61"/>
                </a:moveTo>
                <a:cubicBezTo>
                  <a:pt x="169" y="58"/>
                  <a:pt x="166" y="56"/>
                  <a:pt x="163" y="55"/>
                </a:cubicBezTo>
                <a:cubicBezTo>
                  <a:pt x="115" y="48"/>
                  <a:pt x="115" y="48"/>
                  <a:pt x="115" y="48"/>
                </a:cubicBezTo>
                <a:cubicBezTo>
                  <a:pt x="93" y="5"/>
                  <a:pt x="93" y="5"/>
                  <a:pt x="93" y="5"/>
                </a:cubicBezTo>
                <a:cubicBezTo>
                  <a:pt x="92" y="2"/>
                  <a:pt x="89" y="0"/>
                  <a:pt x="86" y="0"/>
                </a:cubicBezTo>
                <a:cubicBezTo>
                  <a:pt x="82" y="0"/>
                  <a:pt x="79" y="2"/>
                  <a:pt x="78" y="5"/>
                </a:cubicBezTo>
                <a:cubicBezTo>
                  <a:pt x="56" y="48"/>
                  <a:pt x="56" y="48"/>
                  <a:pt x="56" y="48"/>
                </a:cubicBezTo>
                <a:cubicBezTo>
                  <a:pt x="8" y="55"/>
                  <a:pt x="8" y="55"/>
                  <a:pt x="8" y="55"/>
                </a:cubicBezTo>
                <a:cubicBezTo>
                  <a:pt x="5" y="56"/>
                  <a:pt x="3" y="58"/>
                  <a:pt x="1" y="61"/>
                </a:cubicBezTo>
                <a:cubicBezTo>
                  <a:pt x="0" y="64"/>
                  <a:pt x="1" y="68"/>
                  <a:pt x="4" y="70"/>
                </a:cubicBezTo>
                <a:cubicBezTo>
                  <a:pt x="38" y="104"/>
                  <a:pt x="38" y="104"/>
                  <a:pt x="38" y="104"/>
                </a:cubicBezTo>
                <a:cubicBezTo>
                  <a:pt x="30" y="151"/>
                  <a:pt x="30" y="151"/>
                  <a:pt x="30" y="151"/>
                </a:cubicBezTo>
                <a:cubicBezTo>
                  <a:pt x="30" y="155"/>
                  <a:pt x="31" y="158"/>
                  <a:pt x="34" y="160"/>
                </a:cubicBezTo>
                <a:cubicBezTo>
                  <a:pt x="36" y="162"/>
                  <a:pt x="40" y="162"/>
                  <a:pt x="43" y="161"/>
                </a:cubicBezTo>
                <a:cubicBezTo>
                  <a:pt x="86" y="138"/>
                  <a:pt x="86" y="138"/>
                  <a:pt x="86" y="138"/>
                </a:cubicBezTo>
                <a:cubicBezTo>
                  <a:pt x="129" y="160"/>
                  <a:pt x="129" y="160"/>
                  <a:pt x="129" y="160"/>
                </a:cubicBezTo>
                <a:cubicBezTo>
                  <a:pt x="130" y="161"/>
                  <a:pt x="131" y="161"/>
                  <a:pt x="133" y="161"/>
                </a:cubicBezTo>
                <a:cubicBezTo>
                  <a:pt x="133" y="161"/>
                  <a:pt x="133" y="161"/>
                  <a:pt x="133" y="161"/>
                </a:cubicBezTo>
                <a:cubicBezTo>
                  <a:pt x="137" y="161"/>
                  <a:pt x="141" y="158"/>
                  <a:pt x="141" y="153"/>
                </a:cubicBezTo>
                <a:cubicBezTo>
                  <a:pt x="141" y="152"/>
                  <a:pt x="141" y="152"/>
                  <a:pt x="141" y="151"/>
                </a:cubicBezTo>
                <a:cubicBezTo>
                  <a:pt x="133" y="104"/>
                  <a:pt x="133" y="104"/>
                  <a:pt x="133" y="104"/>
                </a:cubicBezTo>
                <a:cubicBezTo>
                  <a:pt x="168" y="70"/>
                  <a:pt x="168" y="70"/>
                  <a:pt x="168" y="70"/>
                </a:cubicBezTo>
                <a:cubicBezTo>
                  <a:pt x="170" y="68"/>
                  <a:pt x="171" y="64"/>
                  <a:pt x="170" y="61"/>
                </a:cubicBezTo>
                <a:close/>
                <a:moveTo>
                  <a:pt x="118" y="94"/>
                </a:moveTo>
                <a:cubicBezTo>
                  <a:pt x="116" y="96"/>
                  <a:pt x="115" y="99"/>
                  <a:pt x="115" y="102"/>
                </a:cubicBezTo>
                <a:cubicBezTo>
                  <a:pt x="121" y="137"/>
                  <a:pt x="121" y="137"/>
                  <a:pt x="121" y="137"/>
                </a:cubicBezTo>
                <a:cubicBezTo>
                  <a:pt x="90" y="121"/>
                  <a:pt x="90" y="121"/>
                  <a:pt x="90" y="121"/>
                </a:cubicBezTo>
                <a:cubicBezTo>
                  <a:pt x="87" y="119"/>
                  <a:pt x="84" y="119"/>
                  <a:pt x="82" y="121"/>
                </a:cubicBezTo>
                <a:cubicBezTo>
                  <a:pt x="50" y="137"/>
                  <a:pt x="50" y="137"/>
                  <a:pt x="50" y="137"/>
                </a:cubicBezTo>
                <a:cubicBezTo>
                  <a:pt x="56" y="102"/>
                  <a:pt x="56" y="102"/>
                  <a:pt x="56" y="102"/>
                </a:cubicBezTo>
                <a:cubicBezTo>
                  <a:pt x="57" y="99"/>
                  <a:pt x="56" y="96"/>
                  <a:pt x="54" y="94"/>
                </a:cubicBezTo>
                <a:cubicBezTo>
                  <a:pt x="28" y="70"/>
                  <a:pt x="28" y="70"/>
                  <a:pt x="28" y="70"/>
                </a:cubicBezTo>
                <a:cubicBezTo>
                  <a:pt x="63" y="65"/>
                  <a:pt x="63" y="65"/>
                  <a:pt x="63" y="65"/>
                </a:cubicBezTo>
                <a:cubicBezTo>
                  <a:pt x="66" y="64"/>
                  <a:pt x="69" y="62"/>
                  <a:pt x="70" y="60"/>
                </a:cubicBezTo>
                <a:cubicBezTo>
                  <a:pt x="86" y="28"/>
                  <a:pt x="86" y="28"/>
                  <a:pt x="86" y="28"/>
                </a:cubicBezTo>
                <a:cubicBezTo>
                  <a:pt x="101" y="60"/>
                  <a:pt x="101" y="60"/>
                  <a:pt x="101" y="60"/>
                </a:cubicBezTo>
                <a:cubicBezTo>
                  <a:pt x="103" y="62"/>
                  <a:pt x="105" y="64"/>
                  <a:pt x="108" y="65"/>
                </a:cubicBezTo>
                <a:cubicBezTo>
                  <a:pt x="143" y="70"/>
                  <a:pt x="143" y="70"/>
                  <a:pt x="143" y="70"/>
                </a:cubicBezTo>
                <a:lnTo>
                  <a:pt x="118" y="9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2265228" y="3474155"/>
            <a:ext cx="0" cy="460258"/>
          </a:xfrm>
          <a:prstGeom prst="line">
            <a:avLst/>
          </a:prstGeom>
          <a:ln w="34925">
            <a:solidFill>
              <a:srgbClr val="C1C0C0">
                <a:alpha val="100000"/>
              </a:srgbClr>
            </a:solidFill>
            <a:prstDash val="solid"/>
            <a:headEnd type="none"/>
            <a:tailEnd type="none"/>
          </a:ln>
        </p:spPr>
      </p:cxnSp>
      <p:sp>
        <p:nvSpPr>
          <p:cNvPr id="7" name="AutoShape 7"/>
          <p:cNvSpPr/>
          <p:nvPr/>
        </p:nvSpPr>
        <p:spPr>
          <a:xfrm>
            <a:off x="1578619" y="3909161"/>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22241" y="4596270"/>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提供丰富的文本编辑功能，如自动缩进、拼写检查等。</a:t>
            </a:r>
          </a:p>
        </p:txBody>
      </p:sp>
      <p:sp>
        <p:nvSpPr>
          <p:cNvPr id="9" name="TextBox 9"/>
          <p:cNvSpPr txBox="1"/>
          <p:nvPr/>
        </p:nvSpPr>
        <p:spPr>
          <a:xfrm>
            <a:off x="1203191" y="4139070"/>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文本编辑</a:t>
            </a:r>
          </a:p>
        </p:txBody>
      </p:sp>
      <p:sp>
        <p:nvSpPr>
          <p:cNvPr id="10" name="AutoShape 10"/>
          <p:cNvSpPr/>
          <p:nvPr/>
        </p:nvSpPr>
        <p:spPr>
          <a:xfrm>
            <a:off x="3927679"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017309" y="1776323"/>
            <a:ext cx="1597342"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020453" y="1776323"/>
            <a:ext cx="1597342"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95286" y="2108174"/>
            <a:ext cx="452533" cy="131826"/>
          </a:xfrm>
          <a:custGeom>
            <a:rect l="l" t="t" r="r" b="b"/>
            <a:pathLst>
              <a:path w="120" h="35">
                <a:moveTo>
                  <a:pt x="60" y="35"/>
                </a:moveTo>
                <a:cubicBezTo>
                  <a:pt x="91" y="35"/>
                  <a:pt x="116" y="28"/>
                  <a:pt x="119" y="19"/>
                </a:cubicBezTo>
                <a:cubicBezTo>
                  <a:pt x="120" y="19"/>
                  <a:pt x="120" y="18"/>
                  <a:pt x="120" y="18"/>
                </a:cubicBezTo>
                <a:cubicBezTo>
                  <a:pt x="120" y="8"/>
                  <a:pt x="93" y="0"/>
                  <a:pt x="60" y="0"/>
                </a:cubicBezTo>
                <a:cubicBezTo>
                  <a:pt x="27" y="0"/>
                  <a:pt x="0" y="8"/>
                  <a:pt x="0" y="18"/>
                </a:cubicBezTo>
                <a:cubicBezTo>
                  <a:pt x="0" y="18"/>
                  <a:pt x="0" y="19"/>
                  <a:pt x="1" y="19"/>
                </a:cubicBezTo>
                <a:cubicBezTo>
                  <a:pt x="4" y="28"/>
                  <a:pt x="29" y="35"/>
                  <a:pt x="60" y="35"/>
                </a:cubicBezTo>
                <a:close/>
                <a:moveTo>
                  <a:pt x="10" y="15"/>
                </a:moveTo>
                <a:cubicBezTo>
                  <a:pt x="13" y="14"/>
                  <a:pt x="17" y="12"/>
                  <a:pt x="22" y="11"/>
                </a:cubicBezTo>
                <a:cubicBezTo>
                  <a:pt x="33" y="9"/>
                  <a:pt x="46" y="7"/>
                  <a:pt x="60" y="7"/>
                </a:cubicBezTo>
                <a:cubicBezTo>
                  <a:pt x="74" y="7"/>
                  <a:pt x="87" y="9"/>
                  <a:pt x="98" y="11"/>
                </a:cubicBezTo>
                <a:cubicBezTo>
                  <a:pt x="102" y="12"/>
                  <a:pt x="106" y="14"/>
                  <a:pt x="109" y="15"/>
                </a:cubicBezTo>
                <a:cubicBezTo>
                  <a:pt x="111" y="16"/>
                  <a:pt x="112" y="17"/>
                  <a:pt x="113" y="18"/>
                </a:cubicBezTo>
                <a:cubicBezTo>
                  <a:pt x="112" y="18"/>
                  <a:pt x="111" y="19"/>
                  <a:pt x="109" y="20"/>
                </a:cubicBezTo>
                <a:cubicBezTo>
                  <a:pt x="106" y="22"/>
                  <a:pt x="102" y="23"/>
                  <a:pt x="98" y="24"/>
                </a:cubicBezTo>
                <a:cubicBezTo>
                  <a:pt x="87" y="27"/>
                  <a:pt x="74" y="28"/>
                  <a:pt x="60" y="28"/>
                </a:cubicBezTo>
                <a:cubicBezTo>
                  <a:pt x="46" y="28"/>
                  <a:pt x="33" y="27"/>
                  <a:pt x="22" y="24"/>
                </a:cubicBezTo>
                <a:cubicBezTo>
                  <a:pt x="17" y="23"/>
                  <a:pt x="13" y="22"/>
                  <a:pt x="10" y="20"/>
                </a:cubicBezTo>
                <a:cubicBezTo>
                  <a:pt x="9" y="19"/>
                  <a:pt x="8" y="18"/>
                  <a:pt x="7" y="18"/>
                </a:cubicBezTo>
                <a:cubicBezTo>
                  <a:pt x="8" y="17"/>
                  <a:pt x="9" y="16"/>
                  <a:pt x="10" y="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444410" y="2203520"/>
            <a:ext cx="751046" cy="898779"/>
          </a:xfrm>
          <a:custGeom>
            <a:rect l="l" t="t" r="r" b="b"/>
            <a:pathLst>
              <a:path w="199" h="238">
                <a:moveTo>
                  <a:pt x="198" y="11"/>
                </a:moveTo>
                <a:cubicBezTo>
                  <a:pt x="198" y="8"/>
                  <a:pt x="194" y="5"/>
                  <a:pt x="191" y="5"/>
                </a:cubicBezTo>
                <a:cubicBezTo>
                  <a:pt x="160" y="5"/>
                  <a:pt x="160" y="5"/>
                  <a:pt x="160" y="5"/>
                </a:cubicBezTo>
                <a:cubicBezTo>
                  <a:pt x="160" y="3"/>
                  <a:pt x="160" y="1"/>
                  <a:pt x="160" y="0"/>
                </a:cubicBezTo>
                <a:cubicBezTo>
                  <a:pt x="156" y="3"/>
                  <a:pt x="150" y="6"/>
                  <a:pt x="141" y="9"/>
                </a:cubicBezTo>
                <a:cubicBezTo>
                  <a:pt x="130" y="12"/>
                  <a:pt x="115" y="14"/>
                  <a:pt x="100" y="14"/>
                </a:cubicBezTo>
                <a:cubicBezTo>
                  <a:pt x="85" y="14"/>
                  <a:pt x="70" y="12"/>
                  <a:pt x="59" y="9"/>
                </a:cubicBezTo>
                <a:cubicBezTo>
                  <a:pt x="50" y="6"/>
                  <a:pt x="44" y="3"/>
                  <a:pt x="40" y="0"/>
                </a:cubicBezTo>
                <a:cubicBezTo>
                  <a:pt x="40" y="1"/>
                  <a:pt x="40" y="3"/>
                  <a:pt x="40" y="5"/>
                </a:cubicBezTo>
                <a:cubicBezTo>
                  <a:pt x="8" y="5"/>
                  <a:pt x="8" y="5"/>
                  <a:pt x="8" y="5"/>
                </a:cubicBezTo>
                <a:cubicBezTo>
                  <a:pt x="4" y="5"/>
                  <a:pt x="1" y="8"/>
                  <a:pt x="1" y="11"/>
                </a:cubicBezTo>
                <a:cubicBezTo>
                  <a:pt x="1" y="12"/>
                  <a:pt x="0" y="23"/>
                  <a:pt x="1" y="38"/>
                </a:cubicBezTo>
                <a:cubicBezTo>
                  <a:pt x="3" y="47"/>
                  <a:pt x="4" y="55"/>
                  <a:pt x="7" y="62"/>
                </a:cubicBezTo>
                <a:cubicBezTo>
                  <a:pt x="10" y="71"/>
                  <a:pt x="15" y="79"/>
                  <a:pt x="20" y="85"/>
                </a:cubicBezTo>
                <a:cubicBezTo>
                  <a:pt x="30" y="96"/>
                  <a:pt x="43" y="102"/>
                  <a:pt x="60" y="102"/>
                </a:cubicBezTo>
                <a:cubicBezTo>
                  <a:pt x="67" y="113"/>
                  <a:pt x="77" y="122"/>
                  <a:pt x="90" y="125"/>
                </a:cubicBezTo>
                <a:cubicBezTo>
                  <a:pt x="91" y="133"/>
                  <a:pt x="91" y="142"/>
                  <a:pt x="90" y="150"/>
                </a:cubicBezTo>
                <a:cubicBezTo>
                  <a:pt x="68" y="150"/>
                  <a:pt x="68" y="150"/>
                  <a:pt x="68" y="150"/>
                </a:cubicBezTo>
                <a:cubicBezTo>
                  <a:pt x="63" y="150"/>
                  <a:pt x="60" y="154"/>
                  <a:pt x="59" y="158"/>
                </a:cubicBezTo>
                <a:cubicBezTo>
                  <a:pt x="58" y="159"/>
                  <a:pt x="57" y="160"/>
                  <a:pt x="56" y="161"/>
                </a:cubicBezTo>
                <a:cubicBezTo>
                  <a:pt x="49" y="161"/>
                  <a:pt x="49" y="161"/>
                  <a:pt x="49" y="161"/>
                </a:cubicBezTo>
                <a:cubicBezTo>
                  <a:pt x="45" y="161"/>
                  <a:pt x="41" y="165"/>
                  <a:pt x="41" y="169"/>
                </a:cubicBezTo>
                <a:cubicBezTo>
                  <a:pt x="41" y="230"/>
                  <a:pt x="41" y="230"/>
                  <a:pt x="41" y="230"/>
                </a:cubicBezTo>
                <a:cubicBezTo>
                  <a:pt x="41" y="234"/>
                  <a:pt x="45" y="238"/>
                  <a:pt x="49" y="238"/>
                </a:cubicBezTo>
                <a:cubicBezTo>
                  <a:pt x="149" y="238"/>
                  <a:pt x="149" y="238"/>
                  <a:pt x="149" y="238"/>
                </a:cubicBezTo>
                <a:cubicBezTo>
                  <a:pt x="154" y="238"/>
                  <a:pt x="157" y="234"/>
                  <a:pt x="157" y="230"/>
                </a:cubicBezTo>
                <a:cubicBezTo>
                  <a:pt x="157" y="169"/>
                  <a:pt x="157" y="169"/>
                  <a:pt x="157" y="169"/>
                </a:cubicBezTo>
                <a:cubicBezTo>
                  <a:pt x="157" y="165"/>
                  <a:pt x="154" y="161"/>
                  <a:pt x="149" y="161"/>
                </a:cubicBezTo>
                <a:cubicBezTo>
                  <a:pt x="144" y="161"/>
                  <a:pt x="144" y="161"/>
                  <a:pt x="144" y="161"/>
                </a:cubicBezTo>
                <a:cubicBezTo>
                  <a:pt x="143" y="160"/>
                  <a:pt x="141" y="159"/>
                  <a:pt x="139" y="158"/>
                </a:cubicBezTo>
                <a:cubicBezTo>
                  <a:pt x="138" y="154"/>
                  <a:pt x="135" y="150"/>
                  <a:pt x="131" y="150"/>
                </a:cubicBezTo>
                <a:cubicBezTo>
                  <a:pt x="110" y="150"/>
                  <a:pt x="110" y="150"/>
                  <a:pt x="110" y="150"/>
                </a:cubicBezTo>
                <a:cubicBezTo>
                  <a:pt x="109" y="142"/>
                  <a:pt x="109" y="133"/>
                  <a:pt x="110" y="125"/>
                </a:cubicBezTo>
                <a:cubicBezTo>
                  <a:pt x="123" y="122"/>
                  <a:pt x="133" y="113"/>
                  <a:pt x="140" y="102"/>
                </a:cubicBezTo>
                <a:cubicBezTo>
                  <a:pt x="156" y="101"/>
                  <a:pt x="169" y="96"/>
                  <a:pt x="178" y="85"/>
                </a:cubicBezTo>
                <a:cubicBezTo>
                  <a:pt x="184" y="79"/>
                  <a:pt x="189" y="71"/>
                  <a:pt x="192" y="62"/>
                </a:cubicBezTo>
                <a:cubicBezTo>
                  <a:pt x="194" y="55"/>
                  <a:pt x="196" y="47"/>
                  <a:pt x="197" y="38"/>
                </a:cubicBezTo>
                <a:cubicBezTo>
                  <a:pt x="199" y="23"/>
                  <a:pt x="198" y="12"/>
                  <a:pt x="198" y="11"/>
                </a:cubicBezTo>
                <a:close/>
                <a:moveTo>
                  <a:pt x="43" y="84"/>
                </a:moveTo>
                <a:cubicBezTo>
                  <a:pt x="38" y="82"/>
                  <a:pt x="34" y="79"/>
                  <a:pt x="31" y="76"/>
                </a:cubicBezTo>
                <a:cubicBezTo>
                  <a:pt x="16" y="60"/>
                  <a:pt x="15" y="32"/>
                  <a:pt x="15" y="19"/>
                </a:cubicBezTo>
                <a:cubicBezTo>
                  <a:pt x="40" y="19"/>
                  <a:pt x="40" y="19"/>
                  <a:pt x="40" y="19"/>
                </a:cubicBezTo>
                <a:cubicBezTo>
                  <a:pt x="41" y="39"/>
                  <a:pt x="44" y="65"/>
                  <a:pt x="52" y="87"/>
                </a:cubicBezTo>
                <a:cubicBezTo>
                  <a:pt x="49" y="86"/>
                  <a:pt x="46" y="85"/>
                  <a:pt x="43" y="84"/>
                </a:cubicBezTo>
                <a:close/>
                <a:moveTo>
                  <a:pt x="135" y="177"/>
                </a:moveTo>
                <a:cubicBezTo>
                  <a:pt x="135" y="219"/>
                  <a:pt x="135" y="219"/>
                  <a:pt x="135" y="219"/>
                </a:cubicBezTo>
                <a:cubicBezTo>
                  <a:pt x="64" y="219"/>
                  <a:pt x="64" y="219"/>
                  <a:pt x="64" y="219"/>
                </a:cubicBezTo>
                <a:cubicBezTo>
                  <a:pt x="64" y="177"/>
                  <a:pt x="64" y="177"/>
                  <a:pt x="64" y="177"/>
                </a:cubicBezTo>
                <a:lnTo>
                  <a:pt x="135" y="177"/>
                </a:lnTo>
                <a:close/>
                <a:moveTo>
                  <a:pt x="168" y="76"/>
                </a:moveTo>
                <a:cubicBezTo>
                  <a:pt x="164" y="79"/>
                  <a:pt x="160" y="82"/>
                  <a:pt x="156" y="84"/>
                </a:cubicBezTo>
                <a:cubicBezTo>
                  <a:pt x="153" y="85"/>
                  <a:pt x="151" y="86"/>
                  <a:pt x="148" y="87"/>
                </a:cubicBezTo>
                <a:cubicBezTo>
                  <a:pt x="156" y="65"/>
                  <a:pt x="159" y="39"/>
                  <a:pt x="159" y="19"/>
                </a:cubicBezTo>
                <a:cubicBezTo>
                  <a:pt x="184" y="19"/>
                  <a:pt x="184" y="19"/>
                  <a:pt x="184" y="19"/>
                </a:cubicBezTo>
                <a:cubicBezTo>
                  <a:pt x="184" y="32"/>
                  <a:pt x="182" y="60"/>
                  <a:pt x="168" y="7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H="1">
            <a:off x="4819076" y="3474155"/>
            <a:ext cx="0" cy="460258"/>
          </a:xfrm>
          <a:prstGeom prst="line">
            <a:avLst/>
          </a:prstGeom>
          <a:ln w="34925">
            <a:solidFill>
              <a:srgbClr val="C1C0C0">
                <a:alpha val="100000"/>
              </a:srgbClr>
            </a:solidFill>
            <a:prstDash val="solid"/>
            <a:headEnd type="none"/>
            <a:tailEnd type="none"/>
          </a:ln>
        </p:spPr>
      </p:cxnSp>
      <p:sp>
        <p:nvSpPr>
          <p:cNvPr id="16" name="AutoShape 16"/>
          <p:cNvSpPr/>
          <p:nvPr/>
        </p:nvSpPr>
        <p:spPr>
          <a:xfrm>
            <a:off x="4149897"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776089"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内建多种编程语言的支持，包括语法高亮、代码折叠等。</a:t>
            </a:r>
          </a:p>
        </p:txBody>
      </p:sp>
      <p:sp>
        <p:nvSpPr>
          <p:cNvPr id="18" name="TextBox 18"/>
          <p:cNvSpPr txBox="1"/>
          <p:nvPr/>
        </p:nvSpPr>
        <p:spPr>
          <a:xfrm>
            <a:off x="3757039"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编程支持</a:t>
            </a:r>
          </a:p>
        </p:txBody>
      </p:sp>
      <p:sp>
        <p:nvSpPr>
          <p:cNvPr id="19" name="AutoShape 19"/>
          <p:cNvSpPr/>
          <p:nvPr/>
        </p:nvSpPr>
        <p:spPr>
          <a:xfrm>
            <a:off x="6481526" y="1677073"/>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584968" y="1776323"/>
            <a:ext cx="1597342"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584968" y="1776323"/>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21607" y="2124081"/>
            <a:ext cx="520827" cy="150876"/>
          </a:xfrm>
          <a:custGeom>
            <a:rect l="l" t="t" r="r" b="b"/>
            <a:pathLst>
              <a:path w="138" h="40">
                <a:moveTo>
                  <a:pt x="69" y="40"/>
                </a:moveTo>
                <a:cubicBezTo>
                  <a:pt x="105" y="40"/>
                  <a:pt x="134" y="32"/>
                  <a:pt x="138" y="22"/>
                </a:cubicBezTo>
                <a:cubicBezTo>
                  <a:pt x="138" y="21"/>
                  <a:pt x="138" y="21"/>
                  <a:pt x="138" y="20"/>
                </a:cubicBezTo>
                <a:cubicBezTo>
                  <a:pt x="138" y="9"/>
                  <a:pt x="107" y="0"/>
                  <a:pt x="69" y="0"/>
                </a:cubicBezTo>
                <a:cubicBezTo>
                  <a:pt x="31" y="0"/>
                  <a:pt x="0" y="9"/>
                  <a:pt x="0" y="20"/>
                </a:cubicBezTo>
                <a:cubicBezTo>
                  <a:pt x="0" y="21"/>
                  <a:pt x="0" y="21"/>
                  <a:pt x="1" y="22"/>
                </a:cubicBezTo>
                <a:cubicBezTo>
                  <a:pt x="4" y="32"/>
                  <a:pt x="33" y="40"/>
                  <a:pt x="69" y="40"/>
                </a:cubicBezTo>
                <a:close/>
                <a:moveTo>
                  <a:pt x="12" y="17"/>
                </a:moveTo>
                <a:cubicBezTo>
                  <a:pt x="15" y="16"/>
                  <a:pt x="20" y="14"/>
                  <a:pt x="26" y="13"/>
                </a:cubicBezTo>
                <a:cubicBezTo>
                  <a:pt x="38" y="9"/>
                  <a:pt x="53" y="8"/>
                  <a:pt x="69" y="8"/>
                </a:cubicBezTo>
                <a:cubicBezTo>
                  <a:pt x="85" y="8"/>
                  <a:pt x="101" y="9"/>
                  <a:pt x="113" y="13"/>
                </a:cubicBezTo>
                <a:cubicBezTo>
                  <a:pt x="118" y="14"/>
                  <a:pt x="123" y="16"/>
                  <a:pt x="126" y="17"/>
                </a:cubicBezTo>
                <a:cubicBezTo>
                  <a:pt x="128" y="19"/>
                  <a:pt x="130" y="19"/>
                  <a:pt x="130" y="20"/>
                </a:cubicBezTo>
                <a:cubicBezTo>
                  <a:pt x="130" y="21"/>
                  <a:pt x="128" y="22"/>
                  <a:pt x="126" y="23"/>
                </a:cubicBezTo>
                <a:cubicBezTo>
                  <a:pt x="123" y="25"/>
                  <a:pt x="118" y="26"/>
                  <a:pt x="113" y="28"/>
                </a:cubicBezTo>
                <a:cubicBezTo>
                  <a:pt x="101" y="31"/>
                  <a:pt x="85" y="32"/>
                  <a:pt x="69" y="32"/>
                </a:cubicBezTo>
                <a:cubicBezTo>
                  <a:pt x="53" y="32"/>
                  <a:pt x="38" y="31"/>
                  <a:pt x="26" y="28"/>
                </a:cubicBezTo>
                <a:cubicBezTo>
                  <a:pt x="20" y="26"/>
                  <a:pt x="15" y="25"/>
                  <a:pt x="12" y="23"/>
                </a:cubicBezTo>
                <a:cubicBezTo>
                  <a:pt x="10" y="22"/>
                  <a:pt x="9" y="21"/>
                  <a:pt x="8" y="20"/>
                </a:cubicBezTo>
                <a:cubicBezTo>
                  <a:pt x="9" y="19"/>
                  <a:pt x="10" y="19"/>
                  <a:pt x="12" y="1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905675" y="2228856"/>
            <a:ext cx="951071" cy="797147"/>
          </a:xfrm>
          <a:custGeom>
            <a:rect l="l" t="t" r="r" b="b"/>
            <a:pathLst>
              <a:path w="251" h="211">
                <a:moveTo>
                  <a:pt x="250" y="19"/>
                </a:moveTo>
                <a:cubicBezTo>
                  <a:pt x="248" y="16"/>
                  <a:pt x="245" y="11"/>
                  <a:pt x="236" y="8"/>
                </a:cubicBezTo>
                <a:cubicBezTo>
                  <a:pt x="231" y="6"/>
                  <a:pt x="226" y="6"/>
                  <a:pt x="220" y="6"/>
                </a:cubicBezTo>
                <a:cubicBezTo>
                  <a:pt x="220" y="6"/>
                  <a:pt x="220" y="6"/>
                  <a:pt x="220" y="6"/>
                </a:cubicBezTo>
                <a:cubicBezTo>
                  <a:pt x="209" y="6"/>
                  <a:pt x="200" y="8"/>
                  <a:pt x="195" y="13"/>
                </a:cubicBezTo>
                <a:cubicBezTo>
                  <a:pt x="195" y="8"/>
                  <a:pt x="195" y="3"/>
                  <a:pt x="195" y="0"/>
                </a:cubicBezTo>
                <a:cubicBezTo>
                  <a:pt x="191" y="4"/>
                  <a:pt x="184" y="8"/>
                  <a:pt x="173" y="11"/>
                </a:cubicBezTo>
                <a:cubicBezTo>
                  <a:pt x="160" y="14"/>
                  <a:pt x="144" y="16"/>
                  <a:pt x="126" y="16"/>
                </a:cubicBezTo>
                <a:cubicBezTo>
                  <a:pt x="109" y="16"/>
                  <a:pt x="92" y="14"/>
                  <a:pt x="79" y="11"/>
                </a:cubicBezTo>
                <a:cubicBezTo>
                  <a:pt x="69" y="8"/>
                  <a:pt x="61" y="4"/>
                  <a:pt x="57" y="0"/>
                </a:cubicBezTo>
                <a:cubicBezTo>
                  <a:pt x="57" y="3"/>
                  <a:pt x="57" y="8"/>
                  <a:pt x="57" y="13"/>
                </a:cubicBezTo>
                <a:cubicBezTo>
                  <a:pt x="52" y="8"/>
                  <a:pt x="44" y="6"/>
                  <a:pt x="32" y="6"/>
                </a:cubicBezTo>
                <a:cubicBezTo>
                  <a:pt x="32" y="6"/>
                  <a:pt x="32" y="6"/>
                  <a:pt x="32" y="6"/>
                </a:cubicBezTo>
                <a:cubicBezTo>
                  <a:pt x="26" y="6"/>
                  <a:pt x="21" y="6"/>
                  <a:pt x="16" y="8"/>
                </a:cubicBezTo>
                <a:cubicBezTo>
                  <a:pt x="8" y="11"/>
                  <a:pt x="4" y="16"/>
                  <a:pt x="2" y="20"/>
                </a:cubicBezTo>
                <a:cubicBezTo>
                  <a:pt x="0" y="24"/>
                  <a:pt x="0" y="28"/>
                  <a:pt x="1" y="32"/>
                </a:cubicBezTo>
                <a:cubicBezTo>
                  <a:pt x="2" y="36"/>
                  <a:pt x="5" y="39"/>
                  <a:pt x="7" y="42"/>
                </a:cubicBezTo>
                <a:cubicBezTo>
                  <a:pt x="12" y="47"/>
                  <a:pt x="18" y="50"/>
                  <a:pt x="23" y="53"/>
                </a:cubicBezTo>
                <a:cubicBezTo>
                  <a:pt x="33" y="58"/>
                  <a:pt x="41" y="64"/>
                  <a:pt x="48" y="71"/>
                </a:cubicBezTo>
                <a:cubicBezTo>
                  <a:pt x="54" y="78"/>
                  <a:pt x="58" y="86"/>
                  <a:pt x="58" y="91"/>
                </a:cubicBezTo>
                <a:cubicBezTo>
                  <a:pt x="57" y="92"/>
                  <a:pt x="57" y="94"/>
                  <a:pt x="53" y="96"/>
                </a:cubicBezTo>
                <a:cubicBezTo>
                  <a:pt x="52" y="96"/>
                  <a:pt x="50" y="97"/>
                  <a:pt x="46" y="97"/>
                </a:cubicBezTo>
                <a:cubicBezTo>
                  <a:pt x="44" y="98"/>
                  <a:pt x="43" y="98"/>
                  <a:pt x="42" y="98"/>
                </a:cubicBezTo>
                <a:cubicBezTo>
                  <a:pt x="41" y="97"/>
                  <a:pt x="41" y="96"/>
                  <a:pt x="40" y="95"/>
                </a:cubicBezTo>
                <a:cubicBezTo>
                  <a:pt x="37" y="92"/>
                  <a:pt x="32" y="93"/>
                  <a:pt x="30" y="96"/>
                </a:cubicBezTo>
                <a:cubicBezTo>
                  <a:pt x="29" y="98"/>
                  <a:pt x="28" y="99"/>
                  <a:pt x="28" y="101"/>
                </a:cubicBezTo>
                <a:cubicBezTo>
                  <a:pt x="28" y="104"/>
                  <a:pt x="28" y="106"/>
                  <a:pt x="30" y="108"/>
                </a:cubicBezTo>
                <a:cubicBezTo>
                  <a:pt x="32" y="110"/>
                  <a:pt x="36" y="112"/>
                  <a:pt x="42" y="112"/>
                </a:cubicBezTo>
                <a:cubicBezTo>
                  <a:pt x="43" y="112"/>
                  <a:pt x="45" y="112"/>
                  <a:pt x="46" y="111"/>
                </a:cubicBezTo>
                <a:cubicBezTo>
                  <a:pt x="50" y="111"/>
                  <a:pt x="56" y="110"/>
                  <a:pt x="59" y="109"/>
                </a:cubicBezTo>
                <a:cubicBezTo>
                  <a:pt x="65" y="106"/>
                  <a:pt x="69" y="101"/>
                  <a:pt x="70" y="98"/>
                </a:cubicBezTo>
                <a:cubicBezTo>
                  <a:pt x="78" y="120"/>
                  <a:pt x="91" y="138"/>
                  <a:pt x="112" y="144"/>
                </a:cubicBezTo>
                <a:cubicBezTo>
                  <a:pt x="113" y="147"/>
                  <a:pt x="116" y="174"/>
                  <a:pt x="108" y="184"/>
                </a:cubicBezTo>
                <a:cubicBezTo>
                  <a:pt x="96" y="184"/>
                  <a:pt x="96" y="184"/>
                  <a:pt x="96" y="184"/>
                </a:cubicBezTo>
                <a:cubicBezTo>
                  <a:pt x="90" y="184"/>
                  <a:pt x="86" y="188"/>
                  <a:pt x="86" y="194"/>
                </a:cubicBezTo>
                <a:cubicBezTo>
                  <a:pt x="86" y="194"/>
                  <a:pt x="86" y="194"/>
                  <a:pt x="86" y="194"/>
                </a:cubicBezTo>
                <a:cubicBezTo>
                  <a:pt x="80" y="194"/>
                  <a:pt x="75" y="199"/>
                  <a:pt x="75" y="204"/>
                </a:cubicBezTo>
                <a:cubicBezTo>
                  <a:pt x="75" y="211"/>
                  <a:pt x="75" y="211"/>
                  <a:pt x="75" y="211"/>
                </a:cubicBezTo>
                <a:cubicBezTo>
                  <a:pt x="177" y="211"/>
                  <a:pt x="177" y="211"/>
                  <a:pt x="177" y="211"/>
                </a:cubicBezTo>
                <a:cubicBezTo>
                  <a:pt x="177" y="204"/>
                  <a:pt x="177" y="204"/>
                  <a:pt x="177" y="204"/>
                </a:cubicBezTo>
                <a:cubicBezTo>
                  <a:pt x="177" y="199"/>
                  <a:pt x="173" y="195"/>
                  <a:pt x="167" y="194"/>
                </a:cubicBezTo>
                <a:cubicBezTo>
                  <a:pt x="167" y="194"/>
                  <a:pt x="167" y="194"/>
                  <a:pt x="167" y="194"/>
                </a:cubicBezTo>
                <a:cubicBezTo>
                  <a:pt x="167" y="188"/>
                  <a:pt x="162" y="184"/>
                  <a:pt x="157" y="184"/>
                </a:cubicBezTo>
                <a:cubicBezTo>
                  <a:pt x="144" y="184"/>
                  <a:pt x="144" y="184"/>
                  <a:pt x="144" y="184"/>
                </a:cubicBezTo>
                <a:cubicBezTo>
                  <a:pt x="136" y="174"/>
                  <a:pt x="140" y="147"/>
                  <a:pt x="140" y="144"/>
                </a:cubicBezTo>
                <a:cubicBezTo>
                  <a:pt x="161" y="138"/>
                  <a:pt x="174" y="120"/>
                  <a:pt x="182" y="98"/>
                </a:cubicBezTo>
                <a:cubicBezTo>
                  <a:pt x="184" y="101"/>
                  <a:pt x="187" y="106"/>
                  <a:pt x="193" y="109"/>
                </a:cubicBezTo>
                <a:cubicBezTo>
                  <a:pt x="196" y="110"/>
                  <a:pt x="203" y="111"/>
                  <a:pt x="206" y="111"/>
                </a:cubicBezTo>
                <a:cubicBezTo>
                  <a:pt x="208" y="112"/>
                  <a:pt x="209" y="112"/>
                  <a:pt x="210" y="112"/>
                </a:cubicBezTo>
                <a:cubicBezTo>
                  <a:pt x="216" y="112"/>
                  <a:pt x="220" y="110"/>
                  <a:pt x="222" y="108"/>
                </a:cubicBezTo>
                <a:cubicBezTo>
                  <a:pt x="224" y="106"/>
                  <a:pt x="225" y="104"/>
                  <a:pt x="224" y="101"/>
                </a:cubicBezTo>
                <a:cubicBezTo>
                  <a:pt x="224" y="99"/>
                  <a:pt x="223" y="98"/>
                  <a:pt x="222" y="96"/>
                </a:cubicBezTo>
                <a:cubicBezTo>
                  <a:pt x="220" y="93"/>
                  <a:pt x="216" y="92"/>
                  <a:pt x="213" y="95"/>
                </a:cubicBezTo>
                <a:cubicBezTo>
                  <a:pt x="212" y="96"/>
                  <a:pt x="211" y="97"/>
                  <a:pt x="210" y="98"/>
                </a:cubicBezTo>
                <a:cubicBezTo>
                  <a:pt x="209" y="98"/>
                  <a:pt x="208" y="98"/>
                  <a:pt x="206" y="97"/>
                </a:cubicBezTo>
                <a:cubicBezTo>
                  <a:pt x="203" y="97"/>
                  <a:pt x="200" y="96"/>
                  <a:pt x="199" y="96"/>
                </a:cubicBezTo>
                <a:cubicBezTo>
                  <a:pt x="196" y="94"/>
                  <a:pt x="195" y="92"/>
                  <a:pt x="195" y="91"/>
                </a:cubicBezTo>
                <a:cubicBezTo>
                  <a:pt x="194" y="86"/>
                  <a:pt x="198" y="78"/>
                  <a:pt x="205" y="71"/>
                </a:cubicBezTo>
                <a:cubicBezTo>
                  <a:pt x="212" y="64"/>
                  <a:pt x="219" y="58"/>
                  <a:pt x="229" y="53"/>
                </a:cubicBezTo>
                <a:cubicBezTo>
                  <a:pt x="234" y="50"/>
                  <a:pt x="240" y="47"/>
                  <a:pt x="245" y="42"/>
                </a:cubicBezTo>
                <a:cubicBezTo>
                  <a:pt x="248" y="39"/>
                  <a:pt x="250" y="36"/>
                  <a:pt x="251" y="32"/>
                </a:cubicBezTo>
                <a:cubicBezTo>
                  <a:pt x="252" y="28"/>
                  <a:pt x="252" y="24"/>
                  <a:pt x="250" y="19"/>
                </a:cubicBezTo>
                <a:close/>
                <a:moveTo>
                  <a:pt x="58" y="62"/>
                </a:moveTo>
                <a:cubicBezTo>
                  <a:pt x="50" y="53"/>
                  <a:pt x="41" y="46"/>
                  <a:pt x="29" y="40"/>
                </a:cubicBezTo>
                <a:cubicBezTo>
                  <a:pt x="26" y="38"/>
                  <a:pt x="21" y="35"/>
                  <a:pt x="17" y="32"/>
                </a:cubicBezTo>
                <a:cubicBezTo>
                  <a:pt x="14" y="28"/>
                  <a:pt x="15" y="26"/>
                  <a:pt x="15" y="25"/>
                </a:cubicBezTo>
                <a:cubicBezTo>
                  <a:pt x="17" y="21"/>
                  <a:pt x="25" y="19"/>
                  <a:pt x="32" y="19"/>
                </a:cubicBezTo>
                <a:cubicBezTo>
                  <a:pt x="32" y="19"/>
                  <a:pt x="32" y="19"/>
                  <a:pt x="32" y="19"/>
                </a:cubicBezTo>
                <a:cubicBezTo>
                  <a:pt x="40" y="19"/>
                  <a:pt x="46" y="21"/>
                  <a:pt x="48" y="24"/>
                </a:cubicBezTo>
                <a:cubicBezTo>
                  <a:pt x="49" y="25"/>
                  <a:pt x="49" y="27"/>
                  <a:pt x="49" y="27"/>
                </a:cubicBezTo>
                <a:cubicBezTo>
                  <a:pt x="48" y="31"/>
                  <a:pt x="50" y="35"/>
                  <a:pt x="53" y="36"/>
                </a:cubicBezTo>
                <a:cubicBezTo>
                  <a:pt x="55" y="37"/>
                  <a:pt x="57" y="36"/>
                  <a:pt x="58" y="36"/>
                </a:cubicBezTo>
                <a:cubicBezTo>
                  <a:pt x="59" y="45"/>
                  <a:pt x="60" y="56"/>
                  <a:pt x="62" y="67"/>
                </a:cubicBezTo>
                <a:cubicBezTo>
                  <a:pt x="61" y="65"/>
                  <a:pt x="59" y="63"/>
                  <a:pt x="58" y="62"/>
                </a:cubicBezTo>
                <a:close/>
                <a:moveTo>
                  <a:pt x="235" y="32"/>
                </a:moveTo>
                <a:cubicBezTo>
                  <a:pt x="232" y="35"/>
                  <a:pt x="227" y="38"/>
                  <a:pt x="223" y="40"/>
                </a:cubicBezTo>
                <a:cubicBezTo>
                  <a:pt x="211" y="46"/>
                  <a:pt x="203" y="53"/>
                  <a:pt x="194" y="62"/>
                </a:cubicBezTo>
                <a:cubicBezTo>
                  <a:pt x="193" y="63"/>
                  <a:pt x="192" y="65"/>
                  <a:pt x="190" y="66"/>
                </a:cubicBezTo>
                <a:cubicBezTo>
                  <a:pt x="192" y="56"/>
                  <a:pt x="193" y="45"/>
                  <a:pt x="194" y="36"/>
                </a:cubicBezTo>
                <a:cubicBezTo>
                  <a:pt x="196" y="36"/>
                  <a:pt x="197" y="37"/>
                  <a:pt x="199" y="36"/>
                </a:cubicBezTo>
                <a:cubicBezTo>
                  <a:pt x="203" y="35"/>
                  <a:pt x="205" y="31"/>
                  <a:pt x="203" y="27"/>
                </a:cubicBezTo>
                <a:cubicBezTo>
                  <a:pt x="203" y="27"/>
                  <a:pt x="203" y="25"/>
                  <a:pt x="204" y="24"/>
                </a:cubicBezTo>
                <a:cubicBezTo>
                  <a:pt x="206" y="21"/>
                  <a:pt x="212" y="19"/>
                  <a:pt x="220" y="19"/>
                </a:cubicBezTo>
                <a:cubicBezTo>
                  <a:pt x="220" y="19"/>
                  <a:pt x="220" y="19"/>
                  <a:pt x="220" y="19"/>
                </a:cubicBezTo>
                <a:cubicBezTo>
                  <a:pt x="227" y="19"/>
                  <a:pt x="235" y="21"/>
                  <a:pt x="237" y="25"/>
                </a:cubicBezTo>
                <a:cubicBezTo>
                  <a:pt x="238" y="26"/>
                  <a:pt x="239" y="28"/>
                  <a:pt x="235" y="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flipH="1">
            <a:off x="7372924" y="3474155"/>
            <a:ext cx="0" cy="460258"/>
          </a:xfrm>
          <a:prstGeom prst="line">
            <a:avLst/>
          </a:prstGeom>
          <a:ln w="34925">
            <a:solidFill>
              <a:srgbClr val="C1C0C0">
                <a:alpha val="100000"/>
              </a:srgbClr>
            </a:solidFill>
            <a:prstDash val="solid"/>
            <a:headEnd type="none"/>
            <a:tailEnd type="none"/>
          </a:ln>
        </p:spPr>
      </p:cxnSp>
      <p:sp>
        <p:nvSpPr>
          <p:cNvPr id="25" name="AutoShape 25"/>
          <p:cNvSpPr/>
          <p:nvPr/>
        </p:nvSpPr>
        <p:spPr>
          <a:xfrm>
            <a:off x="6700601" y="3920210"/>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6329936"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允许用户通过Emacs Lisp语言编写扩展插件，实现个性化配置。</a:t>
            </a:r>
          </a:p>
        </p:txBody>
      </p:sp>
      <p:sp>
        <p:nvSpPr>
          <p:cNvPr id="27" name="TextBox 27"/>
          <p:cNvSpPr txBox="1"/>
          <p:nvPr/>
        </p:nvSpPr>
        <p:spPr>
          <a:xfrm>
            <a:off x="6310886"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自定义性</a:t>
            </a:r>
          </a:p>
        </p:txBody>
      </p:sp>
      <p:sp>
        <p:nvSpPr>
          <p:cNvPr id="28" name="AutoShape 28"/>
          <p:cNvSpPr/>
          <p:nvPr/>
        </p:nvSpPr>
        <p:spPr>
          <a:xfrm>
            <a:off x="9035375" y="1691360"/>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129576" y="1776323"/>
            <a:ext cx="1598867"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129576" y="1779562"/>
            <a:ext cx="1598867"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598016" y="2143131"/>
            <a:ext cx="657320" cy="516065"/>
          </a:xfrm>
          <a:custGeom>
            <a:rect l="l" t="t" r="r" b="b"/>
            <a:pathLst>
              <a:path w="174" h="137">
                <a:moveTo>
                  <a:pt x="16" y="137"/>
                </a:moveTo>
                <a:cubicBezTo>
                  <a:pt x="18" y="134"/>
                  <a:pt x="20" y="133"/>
                  <a:pt x="24" y="133"/>
                </a:cubicBezTo>
                <a:cubicBezTo>
                  <a:pt x="28" y="133"/>
                  <a:pt x="28" y="133"/>
                  <a:pt x="28" y="133"/>
                </a:cubicBezTo>
                <a:cubicBezTo>
                  <a:pt x="18" y="120"/>
                  <a:pt x="12" y="104"/>
                  <a:pt x="12" y="87"/>
                </a:cubicBezTo>
                <a:cubicBezTo>
                  <a:pt x="12" y="67"/>
                  <a:pt x="20" y="48"/>
                  <a:pt x="34" y="34"/>
                </a:cubicBezTo>
                <a:cubicBezTo>
                  <a:pt x="48" y="20"/>
                  <a:pt x="67" y="12"/>
                  <a:pt x="87" y="12"/>
                </a:cubicBezTo>
                <a:cubicBezTo>
                  <a:pt x="107" y="12"/>
                  <a:pt x="126" y="20"/>
                  <a:pt x="140" y="34"/>
                </a:cubicBezTo>
                <a:cubicBezTo>
                  <a:pt x="154" y="48"/>
                  <a:pt x="162" y="67"/>
                  <a:pt x="162" y="87"/>
                </a:cubicBezTo>
                <a:cubicBezTo>
                  <a:pt x="162" y="104"/>
                  <a:pt x="157" y="120"/>
                  <a:pt x="146" y="133"/>
                </a:cubicBezTo>
                <a:cubicBezTo>
                  <a:pt x="151" y="133"/>
                  <a:pt x="151" y="133"/>
                  <a:pt x="151" y="133"/>
                </a:cubicBezTo>
                <a:cubicBezTo>
                  <a:pt x="154" y="133"/>
                  <a:pt x="157" y="134"/>
                  <a:pt x="159" y="137"/>
                </a:cubicBezTo>
                <a:cubicBezTo>
                  <a:pt x="162" y="132"/>
                  <a:pt x="165" y="126"/>
                  <a:pt x="168" y="121"/>
                </a:cubicBezTo>
                <a:cubicBezTo>
                  <a:pt x="172" y="110"/>
                  <a:pt x="174" y="99"/>
                  <a:pt x="174" y="87"/>
                </a:cubicBezTo>
                <a:cubicBezTo>
                  <a:pt x="174" y="75"/>
                  <a:pt x="172" y="64"/>
                  <a:pt x="168" y="53"/>
                </a:cubicBezTo>
                <a:cubicBezTo>
                  <a:pt x="163" y="42"/>
                  <a:pt x="157" y="33"/>
                  <a:pt x="149" y="25"/>
                </a:cubicBezTo>
                <a:cubicBezTo>
                  <a:pt x="141" y="17"/>
                  <a:pt x="132" y="11"/>
                  <a:pt x="121" y="6"/>
                </a:cubicBezTo>
                <a:cubicBezTo>
                  <a:pt x="110" y="2"/>
                  <a:pt x="99" y="0"/>
                  <a:pt x="87" y="0"/>
                </a:cubicBezTo>
                <a:cubicBezTo>
                  <a:pt x="75" y="0"/>
                  <a:pt x="64" y="2"/>
                  <a:pt x="53" y="6"/>
                </a:cubicBezTo>
                <a:cubicBezTo>
                  <a:pt x="43" y="11"/>
                  <a:pt x="34" y="17"/>
                  <a:pt x="26" y="25"/>
                </a:cubicBezTo>
                <a:cubicBezTo>
                  <a:pt x="18" y="33"/>
                  <a:pt x="11" y="42"/>
                  <a:pt x="7" y="53"/>
                </a:cubicBezTo>
                <a:cubicBezTo>
                  <a:pt x="2" y="64"/>
                  <a:pt x="0" y="75"/>
                  <a:pt x="0" y="87"/>
                </a:cubicBezTo>
                <a:cubicBezTo>
                  <a:pt x="0" y="99"/>
                  <a:pt x="2" y="110"/>
                  <a:pt x="7" y="121"/>
                </a:cubicBezTo>
                <a:cubicBezTo>
                  <a:pt x="9" y="126"/>
                  <a:pt x="12" y="132"/>
                  <a:pt x="16" y="13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9666311" y="2209806"/>
            <a:ext cx="522351" cy="435102"/>
          </a:xfrm>
          <a:custGeom>
            <a:rect l="l" t="t" r="r" b="b"/>
            <a:pathLst>
              <a:path w="138" h="115">
                <a:moveTo>
                  <a:pt x="110" y="115"/>
                </a:moveTo>
                <a:cubicBezTo>
                  <a:pt x="121" y="115"/>
                  <a:pt x="121" y="115"/>
                  <a:pt x="121" y="115"/>
                </a:cubicBezTo>
                <a:cubicBezTo>
                  <a:pt x="132" y="102"/>
                  <a:pt x="138" y="86"/>
                  <a:pt x="138" y="69"/>
                </a:cubicBezTo>
                <a:cubicBezTo>
                  <a:pt x="138" y="50"/>
                  <a:pt x="131" y="33"/>
                  <a:pt x="118" y="20"/>
                </a:cubicBezTo>
                <a:cubicBezTo>
                  <a:pt x="105" y="7"/>
                  <a:pt x="88" y="0"/>
                  <a:pt x="69" y="0"/>
                </a:cubicBezTo>
                <a:cubicBezTo>
                  <a:pt x="51" y="0"/>
                  <a:pt x="33" y="7"/>
                  <a:pt x="20" y="20"/>
                </a:cubicBezTo>
                <a:cubicBezTo>
                  <a:pt x="7" y="33"/>
                  <a:pt x="0" y="50"/>
                  <a:pt x="0" y="69"/>
                </a:cubicBezTo>
                <a:cubicBezTo>
                  <a:pt x="0" y="86"/>
                  <a:pt x="6" y="102"/>
                  <a:pt x="18" y="115"/>
                </a:cubicBezTo>
                <a:cubicBezTo>
                  <a:pt x="28" y="115"/>
                  <a:pt x="28" y="115"/>
                  <a:pt x="28" y="115"/>
                </a:cubicBezTo>
                <a:cubicBezTo>
                  <a:pt x="27" y="114"/>
                  <a:pt x="26" y="113"/>
                  <a:pt x="26" y="112"/>
                </a:cubicBezTo>
                <a:cubicBezTo>
                  <a:pt x="14" y="101"/>
                  <a:pt x="8" y="85"/>
                  <a:pt x="8" y="69"/>
                </a:cubicBezTo>
                <a:cubicBezTo>
                  <a:pt x="8" y="52"/>
                  <a:pt x="14" y="37"/>
                  <a:pt x="26" y="25"/>
                </a:cubicBezTo>
                <a:cubicBezTo>
                  <a:pt x="37" y="14"/>
                  <a:pt x="53" y="7"/>
                  <a:pt x="69" y="7"/>
                </a:cubicBezTo>
                <a:cubicBezTo>
                  <a:pt x="86" y="7"/>
                  <a:pt x="101" y="14"/>
                  <a:pt x="113" y="25"/>
                </a:cubicBezTo>
                <a:cubicBezTo>
                  <a:pt x="124" y="37"/>
                  <a:pt x="131" y="52"/>
                  <a:pt x="131" y="69"/>
                </a:cubicBezTo>
                <a:cubicBezTo>
                  <a:pt x="131" y="85"/>
                  <a:pt x="124" y="101"/>
                  <a:pt x="113" y="112"/>
                </a:cubicBezTo>
                <a:cubicBezTo>
                  <a:pt x="112" y="113"/>
                  <a:pt x="111" y="114"/>
                  <a:pt x="110" y="1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431328" y="2656052"/>
            <a:ext cx="990790" cy="358902"/>
          </a:xfrm>
          <a:custGeom>
            <a:rect l="l" t="t" r="r" b="b"/>
            <a:pathLst>
              <a:path w="262" h="95">
                <a:moveTo>
                  <a:pt x="259" y="84"/>
                </a:moveTo>
                <a:cubicBezTo>
                  <a:pt x="224" y="59"/>
                  <a:pt x="224" y="59"/>
                  <a:pt x="224" y="59"/>
                </a:cubicBezTo>
                <a:cubicBezTo>
                  <a:pt x="259" y="35"/>
                  <a:pt x="259" y="35"/>
                  <a:pt x="259" y="35"/>
                </a:cubicBezTo>
                <a:cubicBezTo>
                  <a:pt x="261" y="33"/>
                  <a:pt x="262" y="30"/>
                  <a:pt x="261" y="28"/>
                </a:cubicBezTo>
                <a:cubicBezTo>
                  <a:pt x="261" y="25"/>
                  <a:pt x="258" y="23"/>
                  <a:pt x="256" y="23"/>
                </a:cubicBezTo>
                <a:cubicBezTo>
                  <a:pt x="201" y="23"/>
                  <a:pt x="201" y="23"/>
                  <a:pt x="201" y="23"/>
                </a:cubicBezTo>
                <a:cubicBezTo>
                  <a:pt x="201" y="6"/>
                  <a:pt x="201" y="6"/>
                  <a:pt x="201" y="6"/>
                </a:cubicBezTo>
                <a:cubicBezTo>
                  <a:pt x="201" y="3"/>
                  <a:pt x="198" y="0"/>
                  <a:pt x="195" y="0"/>
                </a:cubicBezTo>
                <a:cubicBezTo>
                  <a:pt x="68" y="0"/>
                  <a:pt x="68" y="0"/>
                  <a:pt x="68" y="0"/>
                </a:cubicBezTo>
                <a:cubicBezTo>
                  <a:pt x="64" y="0"/>
                  <a:pt x="62" y="3"/>
                  <a:pt x="62" y="6"/>
                </a:cubicBezTo>
                <a:cubicBezTo>
                  <a:pt x="62" y="23"/>
                  <a:pt x="62" y="23"/>
                  <a:pt x="62" y="23"/>
                </a:cubicBezTo>
                <a:cubicBezTo>
                  <a:pt x="7" y="23"/>
                  <a:pt x="7" y="23"/>
                  <a:pt x="7" y="23"/>
                </a:cubicBezTo>
                <a:cubicBezTo>
                  <a:pt x="4" y="23"/>
                  <a:pt x="2" y="25"/>
                  <a:pt x="1" y="28"/>
                </a:cubicBezTo>
                <a:cubicBezTo>
                  <a:pt x="0" y="30"/>
                  <a:pt x="1" y="33"/>
                  <a:pt x="3" y="35"/>
                </a:cubicBezTo>
                <a:cubicBezTo>
                  <a:pt x="39" y="59"/>
                  <a:pt x="39" y="59"/>
                  <a:pt x="39" y="59"/>
                </a:cubicBezTo>
                <a:cubicBezTo>
                  <a:pt x="4" y="84"/>
                  <a:pt x="4" y="84"/>
                  <a:pt x="4" y="84"/>
                </a:cubicBezTo>
                <a:cubicBezTo>
                  <a:pt x="2" y="85"/>
                  <a:pt x="1" y="88"/>
                  <a:pt x="1" y="91"/>
                </a:cubicBezTo>
                <a:cubicBezTo>
                  <a:pt x="2" y="93"/>
                  <a:pt x="5" y="95"/>
                  <a:pt x="7" y="95"/>
                </a:cubicBezTo>
                <a:cubicBezTo>
                  <a:pt x="84" y="95"/>
                  <a:pt x="84" y="95"/>
                  <a:pt x="84" y="95"/>
                </a:cubicBezTo>
                <a:cubicBezTo>
                  <a:pt x="87" y="95"/>
                  <a:pt x="90" y="92"/>
                  <a:pt x="90" y="89"/>
                </a:cubicBezTo>
                <a:cubicBezTo>
                  <a:pt x="90" y="72"/>
                  <a:pt x="90" y="72"/>
                  <a:pt x="90" y="72"/>
                </a:cubicBezTo>
                <a:cubicBezTo>
                  <a:pt x="172" y="72"/>
                  <a:pt x="172" y="72"/>
                  <a:pt x="172" y="72"/>
                </a:cubicBezTo>
                <a:cubicBezTo>
                  <a:pt x="172" y="89"/>
                  <a:pt x="172" y="89"/>
                  <a:pt x="172" y="89"/>
                </a:cubicBezTo>
                <a:cubicBezTo>
                  <a:pt x="172" y="92"/>
                  <a:pt x="175" y="95"/>
                  <a:pt x="179" y="95"/>
                </a:cubicBezTo>
                <a:cubicBezTo>
                  <a:pt x="255" y="95"/>
                  <a:pt x="255" y="95"/>
                  <a:pt x="255" y="95"/>
                </a:cubicBezTo>
                <a:cubicBezTo>
                  <a:pt x="258" y="95"/>
                  <a:pt x="260" y="93"/>
                  <a:pt x="261" y="91"/>
                </a:cubicBezTo>
                <a:cubicBezTo>
                  <a:pt x="262" y="88"/>
                  <a:pt x="261" y="85"/>
                  <a:pt x="259" y="84"/>
                </a:cubicBezTo>
                <a:close/>
                <a:moveTo>
                  <a:pt x="78" y="83"/>
                </a:moveTo>
                <a:cubicBezTo>
                  <a:pt x="27" y="83"/>
                  <a:pt x="27" y="83"/>
                  <a:pt x="27" y="83"/>
                </a:cubicBezTo>
                <a:cubicBezTo>
                  <a:pt x="53" y="64"/>
                  <a:pt x="53" y="64"/>
                  <a:pt x="53" y="64"/>
                </a:cubicBezTo>
                <a:cubicBezTo>
                  <a:pt x="55" y="63"/>
                  <a:pt x="56" y="61"/>
                  <a:pt x="56" y="59"/>
                </a:cubicBezTo>
                <a:cubicBezTo>
                  <a:pt x="56" y="57"/>
                  <a:pt x="55" y="56"/>
                  <a:pt x="53" y="54"/>
                </a:cubicBezTo>
                <a:cubicBezTo>
                  <a:pt x="27" y="36"/>
                  <a:pt x="27" y="36"/>
                  <a:pt x="27" y="36"/>
                </a:cubicBezTo>
                <a:cubicBezTo>
                  <a:pt x="62" y="36"/>
                  <a:pt x="62" y="36"/>
                  <a:pt x="62" y="36"/>
                </a:cubicBezTo>
                <a:cubicBezTo>
                  <a:pt x="62" y="66"/>
                  <a:pt x="62" y="66"/>
                  <a:pt x="62" y="66"/>
                </a:cubicBezTo>
                <a:cubicBezTo>
                  <a:pt x="62" y="69"/>
                  <a:pt x="64" y="72"/>
                  <a:pt x="68" y="72"/>
                </a:cubicBezTo>
                <a:cubicBezTo>
                  <a:pt x="78" y="72"/>
                  <a:pt x="78" y="72"/>
                  <a:pt x="78" y="72"/>
                </a:cubicBezTo>
                <a:lnTo>
                  <a:pt x="78" y="83"/>
                </a:lnTo>
                <a:close/>
                <a:moveTo>
                  <a:pt x="74" y="60"/>
                </a:moveTo>
                <a:cubicBezTo>
                  <a:pt x="74" y="12"/>
                  <a:pt x="74" y="12"/>
                  <a:pt x="74" y="12"/>
                </a:cubicBezTo>
                <a:cubicBezTo>
                  <a:pt x="188" y="12"/>
                  <a:pt x="188" y="12"/>
                  <a:pt x="188" y="12"/>
                </a:cubicBezTo>
                <a:cubicBezTo>
                  <a:pt x="188" y="60"/>
                  <a:pt x="188" y="60"/>
                  <a:pt x="188" y="60"/>
                </a:cubicBezTo>
                <a:lnTo>
                  <a:pt x="74" y="60"/>
                </a:lnTo>
                <a:close/>
                <a:moveTo>
                  <a:pt x="185" y="83"/>
                </a:moveTo>
                <a:cubicBezTo>
                  <a:pt x="185" y="72"/>
                  <a:pt x="185" y="72"/>
                  <a:pt x="185" y="72"/>
                </a:cubicBezTo>
                <a:cubicBezTo>
                  <a:pt x="195" y="72"/>
                  <a:pt x="195" y="72"/>
                  <a:pt x="195" y="72"/>
                </a:cubicBezTo>
                <a:cubicBezTo>
                  <a:pt x="198" y="72"/>
                  <a:pt x="201" y="69"/>
                  <a:pt x="201" y="66"/>
                </a:cubicBezTo>
                <a:cubicBezTo>
                  <a:pt x="201" y="36"/>
                  <a:pt x="201" y="36"/>
                  <a:pt x="201" y="36"/>
                </a:cubicBezTo>
                <a:cubicBezTo>
                  <a:pt x="236" y="36"/>
                  <a:pt x="236" y="36"/>
                  <a:pt x="236" y="36"/>
                </a:cubicBezTo>
                <a:cubicBezTo>
                  <a:pt x="209" y="54"/>
                  <a:pt x="209" y="54"/>
                  <a:pt x="209" y="54"/>
                </a:cubicBezTo>
                <a:cubicBezTo>
                  <a:pt x="208" y="56"/>
                  <a:pt x="207" y="57"/>
                  <a:pt x="207" y="59"/>
                </a:cubicBezTo>
                <a:cubicBezTo>
                  <a:pt x="207" y="61"/>
                  <a:pt x="208" y="63"/>
                  <a:pt x="209" y="64"/>
                </a:cubicBezTo>
                <a:cubicBezTo>
                  <a:pt x="236" y="83"/>
                  <a:pt x="236" y="83"/>
                  <a:pt x="236" y="83"/>
                </a:cubicBezTo>
                <a:lnTo>
                  <a:pt x="185" y="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9828235" y="2338489"/>
            <a:ext cx="201644" cy="260414"/>
          </a:xfrm>
          <a:custGeom>
            <a:rect l="l" t="t" r="r" b="b"/>
            <a:pathLst>
              <a:path w="52" h="69">
                <a:moveTo>
                  <a:pt x="0" y="53"/>
                </a:moveTo>
                <a:cubicBezTo>
                  <a:pt x="0" y="69"/>
                  <a:pt x="0" y="69"/>
                  <a:pt x="0" y="69"/>
                </a:cubicBezTo>
                <a:cubicBezTo>
                  <a:pt x="53" y="69"/>
                  <a:pt x="53" y="69"/>
                  <a:pt x="53" y="69"/>
                </a:cubicBezTo>
                <a:cubicBezTo>
                  <a:pt x="53" y="53"/>
                  <a:pt x="53" y="53"/>
                  <a:pt x="53" y="53"/>
                </a:cubicBezTo>
                <a:cubicBezTo>
                  <a:pt x="39" y="53"/>
                  <a:pt x="39" y="53"/>
                  <a:pt x="39" y="53"/>
                </a:cubicBezTo>
                <a:cubicBezTo>
                  <a:pt x="39" y="0"/>
                  <a:pt x="39" y="0"/>
                  <a:pt x="39" y="0"/>
                </a:cubicBezTo>
                <a:cubicBezTo>
                  <a:pt x="16" y="0"/>
                  <a:pt x="16" y="0"/>
                  <a:pt x="16" y="0"/>
                </a:cubicBezTo>
                <a:cubicBezTo>
                  <a:pt x="15" y="4"/>
                  <a:pt x="15" y="7"/>
                  <a:pt x="13" y="8"/>
                </a:cubicBezTo>
                <a:cubicBezTo>
                  <a:pt x="11" y="9"/>
                  <a:pt x="5" y="9"/>
                  <a:pt x="0" y="9"/>
                </a:cubicBezTo>
                <a:cubicBezTo>
                  <a:pt x="0" y="24"/>
                  <a:pt x="0" y="24"/>
                  <a:pt x="0" y="24"/>
                </a:cubicBezTo>
                <a:cubicBezTo>
                  <a:pt x="14" y="24"/>
                  <a:pt x="14" y="24"/>
                  <a:pt x="14" y="24"/>
                </a:cubicBezTo>
                <a:cubicBezTo>
                  <a:pt x="14" y="53"/>
                  <a:pt x="14" y="53"/>
                  <a:pt x="14" y="53"/>
                </a:cubicBezTo>
                <a:lnTo>
                  <a:pt x="0" y="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a:off x="9926772" y="3474155"/>
            <a:ext cx="0" cy="460258"/>
          </a:xfrm>
          <a:prstGeom prst="line">
            <a:avLst/>
          </a:prstGeom>
          <a:ln w="34925">
            <a:solidFill>
              <a:srgbClr val="C1C0C0">
                <a:alpha val="100000"/>
              </a:srgbClr>
            </a:solidFill>
            <a:prstDash val="solid"/>
            <a:headEnd type="none"/>
            <a:tailEnd type="none"/>
          </a:ln>
        </p:spPr>
      </p:cxnSp>
      <p:sp>
        <p:nvSpPr>
          <p:cNvPr id="36" name="AutoShape 36"/>
          <p:cNvSpPr/>
          <p:nvPr/>
        </p:nvSpPr>
        <p:spPr>
          <a:xfrm>
            <a:off x="9273500"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8883784"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提供邮件客户端、新闻阅读器、计算器等多种实用工具。</a:t>
            </a:r>
          </a:p>
        </p:txBody>
      </p:sp>
      <p:sp>
        <p:nvSpPr>
          <p:cNvPr id="38" name="TextBox 38"/>
          <p:cNvSpPr txBox="1"/>
          <p:nvPr/>
        </p:nvSpPr>
        <p:spPr>
          <a:xfrm>
            <a:off x="8864734"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集成环境</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Emacs编辑器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简单易用</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占用资源少，适合在资源有限的系统上使用。</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轻量级</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基本功能</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可定制性</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允许用户通过配置文件进行个性化设置，满足不同需求。</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提供直观的菜单和快捷键操作，易于上手。</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支持文本编辑、搜索替换、自动缩进等常用功能。</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Nano编辑器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集成开发环境（IDE）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38" r="33038"/>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跨平台支持</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Eclipse是一款开源的、基于Java的可扩展开发平台，支持多种操作系统，包括Linux。</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插件丰富</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Eclipse拥有庞大的插件库，支持各种编程语言和开发工具，如C/C、Java、Python等。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强大的调试功能</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Eclipse提供强大的调试功能，包括断点管理、变量监视、堆栈跟踪等。</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Eclipse</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IntelliJ IDEA拥有强大的智能代码助手功能，可以自动完成代码、提供代码提示和重构建议等。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智能代码助手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IntelliJ IDEA内置了版本控制功能，支持Git、SVN等版本控制系统。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集成版本控制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IntelliJ IDEA支持多种编程语言，包括Java、Kotlin、Scala、Python等。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多语言支持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IntelliJ IDEA</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丰富的插件支持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Visual Studio Code支持大量插件，可以通过安装插件来扩展其功能，如支持各种编程语言、集成终端、版本控制等。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跨平台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Visual Studio Code支持Windows、Linux和macOS等操作系统，可以实现跨平台开发。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轻量级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Visual Studio Code是一款轻量级的代码编辑器，启动速度快，占用资源少。</a:t>
            </a:r>
          </a:p>
        </p:txBody>
      </p:sp>
      <p:pic>
        <p:nvPicPr>
          <p:cNvPr id="10" name="Picture 10"/>
          <p:cNvPicPr>
            <a:picLocks noChangeAspect="1"/>
          </p:cNvPicPr>
          <p:nvPr/>
        </p:nvPicPr>
        <p:blipFill>
          <a:blip r:embed="rId2"/>
          <a:srcRect l="13458" r="134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Visual Studio Code</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版本控制工具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9144" r="291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分布式版本控制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Git是一个开源的分布式版本控制系统，用于追踪代码的改动。它采用去中心化的模型，每个开发者都拥有完整的代码仓库副本，可以独立进行开发。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强大的分支管理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Git提供强大的分支管理功能，开发者可以创建多个分支进行并行开发，并在需要时合并分支。这使得团队协作更加高效。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灵活的命令行操作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Git提供丰富的命令行工具，开发者可以通过命令进行代码的提交、查看历史记录、比较差异等操作。同时，Git也支持图形化界面工具，方便用户进行操作。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Git</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集中式版本控制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SVN（Subversion）是一个集中式的版本控制系统，所有的代码改动都提交到一个中央服务器进行管理。开发者需要从服务器获取代码，并在本地进行修改后提交回服务器。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稳定的版本管理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SVN经过多年的发展和广泛应用，已经成为一个相对稳定的版本控制工具。它提供了一套完整的版本管理功能，包括代码的提交、回滚、分支管理等。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跨平台支持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SVN可以在不同的操作系统上运行，包括Linux、Windows和Mac等。这使得开发者可以根据自己的需求选择合适的操作系统和工具进行开发。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SVN</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https://d.book118.com/728046106006006032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2024-09-09T06:03:52.738</cp:lastPrinted>
  <dcterms:created xsi:type="dcterms:W3CDTF">2024-09-08T22:03:52Z</dcterms:created>
  <dcterms:modified xsi:type="dcterms:W3CDTF">2024-09-08T22:03:54Z</dcterms:modified>
</cp:coreProperties>
</file>