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0BF08-D73A-41AC-AA18-97D9E57C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7E935-E807-4CC6-980A-752035E9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07224-0835-4F2B-B8DE-39DDD262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65300-C9A9-4F26-937C-B9C8CB9D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3A480-2167-474C-8B7E-73A1DFDB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61FEB-DD53-425C-8A53-B03DB46A2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9E6D9-7220-4417-BC1E-499913FE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B9484-A66D-4B0B-8B95-F84B5945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EC15C-5F42-4E87-AD5E-3DABB307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98E9A-935B-4C53-9F57-266C2D07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29206-C5E6-4819-825B-C939950B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6141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惯性技术发展趋势及应用前景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惯性技术未来发展策略建议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07" r="25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48" r="1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29" r="338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惯性技术是一种基于牛顿运动定律，利用物体自身惯性信息（如加速度、角速度）进行导航、定位、姿态控制等的技术。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惯性技术通过测量物体在惯性空间中的加速度和角速度，经过积分运算，得到物体的位置、速度和姿态等导航信息。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惯性技术经历了从机械陀螺、光学陀螺到微机电系统（MEMS）陀螺的发展历程，不断向着更高精度、更小体积、更低成本的方向发展。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目前，惯性技术已经广泛应用于航空、航天、航海、兵器、汽车等领域，成为现代导航、制导与控制系统的核心技术之一。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惯性技术被广泛应用于导弹制导、飞机导航、卫星定位、汽车自动驾驶等领域，为现代武器装备和智能交通系统提供了重要的技术支持。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惯性技术的发展对于提高导航精度、增强武器打击能力、推动智能交通发展等方面具有重要意义，是未来导航与制导技术领域的重要发展方向之一。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惯性技术发展趋势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随着微电子技术的发展，惯性器件的尺寸不断缩小，实现了微型化，使得惯性技术可以应用于更多小型化设备中。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将多个惯性器件和电路集成在一个芯片上，形成惯性测量单元（IMU），提高了系统的集成度和可靠性。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微型化、集成化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采用先进的制造工艺和算法，提高惯性器件的测量精度和分辨率，满足高精度导航和定位的需求。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通过改进材料和结构设计，提高惯性器件的长期稳定性和抗干扰能力，保证系统长时间稳定工作。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高精度、高稳定性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将惯性传感器与其他传感器（如GPS、激光雷达等）进行融合，实现优势互补，提高导航和定位系统的整体性能。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多传感器融合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引入人工智能和机器学习技术，对惯性数据进行实时处理和分析，实现自主导航、自适应滤波等智能化功能。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多传感器融合与智能化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在惯性器件的制造过程中，采用环保材料和工艺，减少对环境的影响。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通过技术创新和产业升级，推动惯性技术的可持续发展，满足未来社会的需求。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惯性技术应用前景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惯性技术在航空航天领域的主要应用之一是导航和定位，通过测量飞行器的加速度和角速度，可以精确地确定其位置和姿态。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惯性技术还可以用于飞行控制，例如通过测量飞行器的姿态和角速度，可以实现自动驾驶和稳定控制。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在航空航天领域，惯性技术还可以用于精密测量，例如测量地球重力场、磁场等物理量，以及监测飞行器的振动和变形等。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精密测量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https://d.book118.com/728046141062006037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2024-09-17T07:22:48.157</cp:lastPrinted>
  <dcterms:created xsi:type="dcterms:W3CDTF">2024-09-16T23:22:48Z</dcterms:created>
  <dcterms:modified xsi:type="dcterms:W3CDTF">2024-09-16T23:22:50Z</dcterms:modified>
</cp:coreProperties>
</file>