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B0B766-1B11-49E0-8F80-CCAB0065DA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4A44CB-59B3-481B-AB0D-20AE8B49F7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28377F-C48F-4FE5-B8B4-D0A427A12C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547F77-3278-4BD0-B84D-D14194EAA8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BE7D41-A5A1-41DF-968C-AB8212FF3F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36BA74-16DE-4265-98FD-345E7C0968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03F49C-3A05-40A9-817C-0314CBB877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1D9075-B3FF-4E9D-86FC-9E20D56B24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DF27BA-A86B-46D2-8EC3-089DEBFE10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64CDFB-ACB5-423B-A1BE-2E7DE653E8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95A1EF-D9FE-4FB6-9919-328BD4FC52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047102037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职业生涯规划04.职场路线图：职业发展路径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自我认知与定位</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职业发展路径选择</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职场技能提升与持续学习</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人脉资源积累与拓展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职业规划的调整与优化</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240" b="1824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职业规划的重要性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提升职业满意度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通过规划职业生涯，可以更好地了解自己的兴趣、能力和价值观，从而选择更适合自己的职业方向，提高职业满意度。</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实现职业目标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明确的职业规划有助于制定可行的职业目标，并制定相应的行动计划，使个人在职业发展中更有方向性和动力。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应对职业变化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职业规划可以帮助个人预测和应对职业市场的变化，如技术进步、行业变革等，以便及时调整自己的职业发展方向。</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提供职业决策参考</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通过了解职场路线图，个人可以更加全面地评估不同职业选择的优势和劣势，为职业决策提供更多参考信息。</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激发职业发展动力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职场路线图可以激发个人的职业发展动力，鼓励个人不断学习和提升自己的能力，以更好地实现职业目标。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明确职业发展路径</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职场路线图可以清晰地展示个人在职业发展中可能经历的各个阶段和关键节点，帮助个人更好地了解自己的职业发展路径。</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职场路线图的意义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自我认知与定位</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兴趣探索</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通过反思和实践活动，发现自己真正喜欢和擅长的事情，以及这些事情给自己带来的满足感和成就感。</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特长识别</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分析自己在学习、工作和生活中展现出来的优势和能力，以及这些能力在不同职业领域中的应用前景。</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价值观澄清</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明确自己的核心价值观和职业追求，确保所选择的职业方向与个人价值观相符合。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了解自己的兴趣、特长和价值观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基于对自身兴趣、特长和价值观的了解，设定明确的短期和长期职业目标。</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职业目标设定</a:t>
            </a:r>
          </a:p>
        </p:txBody>
      </p:sp>
      <p:pic>
        <p:nvPicPr>
          <p:cNvPr id="5" name="Picture 5"/>
          <p:cNvPicPr>
            <a:picLocks noChangeAspect="1"/>
          </p:cNvPicPr>
          <p:nvPr/>
        </p:nvPicPr>
        <p:blipFill>
          <a:blip r:embed="rId2"/>
          <a:srcRect t="10303" b="10303"/>
          <a:stretch>
            <a:fillRect/>
          </a:stretch>
        </p:blipFill>
        <p:spPr>
          <a:xfrm>
            <a:off x="6096000" y="1153983"/>
            <a:ext cx="5194482" cy="5194483"/>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根据职业目标，选择适合自己的发展方向和领域，如专业技术、管理、创业等。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发展方向选择</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为实现职业目标和发展方向，制定具体的行动计划和时间表。</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行动计划制定</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明确职业目标和发展方向</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3429000"/>
            <a:ext cx="3979337"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39110"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了解目标职业对从业者知识、技能、经验等方面的要求。</a:t>
            </a:r>
          </a:p>
        </p:txBody>
      </p:sp>
      <p:sp>
        <p:nvSpPr>
          <p:cNvPr id="4" name="AutoShape 4"/>
          <p:cNvSpPr/>
          <p:nvPr/>
        </p:nvSpPr>
        <p:spPr>
          <a:xfrm>
            <a:off x="3975081" y="3429000"/>
            <a:ext cx="4145195" cy="343480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120275" y="3429000"/>
            <a:ext cx="4102461"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5135" y="415067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职业要求分析</a:t>
            </a:r>
          </a:p>
        </p:txBody>
      </p:sp>
      <p:sp>
        <p:nvSpPr>
          <p:cNvPr id="7" name="TextBox 7"/>
          <p:cNvSpPr txBox="1"/>
          <p:nvPr/>
        </p:nvSpPr>
        <p:spPr>
          <a:xfrm>
            <a:off x="3787131"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自身能力评估</a:t>
            </a:r>
          </a:p>
        </p:txBody>
      </p:sp>
      <p:sp>
        <p:nvSpPr>
          <p:cNvPr id="8" name="TextBox 8"/>
          <p:cNvSpPr txBox="1"/>
          <p:nvPr/>
        </p:nvSpPr>
        <p:spPr>
          <a:xfrm>
            <a:off x="7910959"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差距识别与弥补</a:t>
            </a:r>
          </a:p>
        </p:txBody>
      </p:sp>
      <p:sp>
        <p:nvSpPr>
          <p:cNvPr id="9" name="AutoShape 9"/>
          <p:cNvSpPr/>
          <p:nvPr/>
        </p:nvSpPr>
        <p:spPr>
          <a:xfrm>
            <a:off x="5508972" y="1741084"/>
            <a:ext cx="1219200" cy="121920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80069"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561905"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95019" y="2027130"/>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16623" y="2041062"/>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880117" y="2059295"/>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4750382"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对照职业要求，评估自己当前的知识、技能和经验水平。</a:t>
            </a:r>
          </a:p>
        </p:txBody>
      </p:sp>
      <p:sp>
        <p:nvSpPr>
          <p:cNvPr id="16" name="TextBox 16"/>
          <p:cNvSpPr txBox="1"/>
          <p:nvPr/>
        </p:nvSpPr>
        <p:spPr>
          <a:xfrm>
            <a:off x="8803315"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识别自身与职业要求之间的差距，制定针对性的提升计划，如学习新知识、掌握新技能、积累实践经验等。</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评估自身与职业要求的差距</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职业发展路径选择</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专业技术路径</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通过不断提升专业技能，从初级技术人员逐步晋升为高级专家或技术顾问。</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管理路径</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从基层员工做起，逐步承担更多管理职责，晋升至中层或高层管理岗位。</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销售与市场路径</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从销售代表或市场助理开始，通过业绩积累晋升至销售经理或市场总监等职位。</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行业内不同职位的发展路径</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可能性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具备通用技能的人才（如市场营销、人力资源等）更容易跨行业发展；某些行业之间存在互补性，如互联网与传统行业的结合为跨行业发展提供了更多机会。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挑战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跨行业发展需要重新学习新行业的知识和技能，适应新的工作环境和企业文化；在职业转型过程中可能会遇到职业定位不清、缺乏实践经验等问题。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跨行业发展的可能性与挑战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0492" r="1049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5830" r="1583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全面了解自己的兴趣、价值观、技能和优势，以便找到与之匹配的职业发展路径。</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自我评估</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寻求职业咨询师的帮助，通过专业测评工具了解自己的职业倾向和发展潜力。</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职业咨询</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通过实习、兼职等方式体验不同职位的工作内容，发现适合自己的职业领域。</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实践探索</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不断提升自己的专业技能和综合素质，增强在职场中的竞争力。</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持续学习</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如何选择适合自己的发展路径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职场技能提升与持续学习</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领导能力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激发团队成员潜力，制定并执行计划，推动团队发展。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沟通能力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清晰、准确地传达信息，倾听并理解他人的观点，建立良好的人际关系。</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团队合作能力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积极参与团队活动，分享知识和经验，共同解决问题，达成团队目标。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必备职场技能的培养与提高</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https://d.book118.com/728047102037006043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2024-09-22T18:53:45.761</cp:lastPrinted>
  <dcterms:created xsi:type="dcterms:W3CDTF">2024-09-22T10:53:45Z</dcterms:created>
  <dcterms:modified xsi:type="dcterms:W3CDTF">2024-09-22T10:53:47Z</dcterms:modified>
</cp:coreProperties>
</file>