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060B0-B65C-481E-8B39-D037FBC71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98178-5586-45FB-A986-8162F8176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4B48E-E34A-4EF6-BE86-D12446A8F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124EE-64FE-4E51-97D2-0592AC012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5B49C0-D50E-4125-91A1-4E489A446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D92AEF-40F0-45B6-8F56-C59F657CC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038C4B-F332-4799-B815-EE8D110CE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224E62-25E7-4473-AE65-2FC16F737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0D5BC-4D7B-4FB5-88FD-BCC1E59DC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FB8A0-DFB8-412F-8606-692BF071D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71B7E-D4CA-4E40-B0C2-0D9515A4A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500110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某服务网络商务政策及服务商考评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服务网络商务政策概述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服务商考评体系建立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服务网络商务政策执行情况分析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服务商考评结果展示与分析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针对考评结果的优化措施建议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通过服务商考评，确保服务商遵循商务政策，提升整体服务质量。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维护市场秩序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明确商务政策，规范服务商行为，防止市场乱象，保障公平竞争。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推动业务发展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通过对服务商的考评和管理，促进业务健康、可持续发展。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服务商考评情况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对服务商的考评结果、存在问题及改进措施进行汇报。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商务政策执行情况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汇报服务商对商务政策的执行情况，包括政策宣传、实施效果等。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市场反馈与建议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收集市场和客户对服务商及商务政策的反馈意见，提出针对性建议。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服务网络商务政策概述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随着互联网技术的不断进步和普及，服务网络商务在全球范围内得到了广泛应用，为企业和个人提供了更便捷、高效的服务方式。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随着消费者对服务品质和效率的要求不断提高，服务市场需求不断增长，需要制定相关政策来规范和管理服务市场。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服务市场需求增长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服务商之间的竞争日益激烈，需要制定相关政策来保障公平竞争，提高服务质量。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服务商竞争日益激烈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政策制定背景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44" r="236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规范服务市场秩序，促进服务市场健康发展；提高服务质量，保障消费者权益；推动服务创新，提升服务竞争力。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公平公正，保障各方合法权益；开放透明，促进市场竞争；鼓励创新，推动服务升级。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服务质量与评价标准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制定服务质量与评价标准，对服务提供商的服务质量进行评价和监管，确保服务质量符合相关标准和要求。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服务提供商准入机制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建立服务提供商准入机制，对服务提供商进行资质审核和认证，确保服务提供商具备相应的服务能力和资质。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价格与收费规定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明确价格与收费规定，要求服务提供商公开透明地制定价格策略，并遵守相关法律法规和行业规定。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监督管理与违规处罚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加强监督管理与违规处罚力度，对违反政策规定的服务提供商进行严肃处理，维护市场秩序和公平竞争。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消费者权益保障措施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完善消费者权益保障措施，建立投诉处理机制和纠纷解决机制，确保消费者权益得到有效保障。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政策内容及要点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服务商考评体系建立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强化市场竞争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考评可以激发服务商之间的竞争意识，推动市场形成良性竞争环境。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通过对服务商的考评，可以促使其不断提升服务水平，以满足客户的需求和期望。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考评结果可以作为服务商资源配置的依据，促进资源的合理配置和高效利用。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以客户满意度、投诉处理效果等为主要指标。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服务效果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考察服务商的合作态度、合同履行情况等。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包括服务态度、响应速度、解决问题的能力等方面。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包括技术实力、团队规模、培训水平等方面。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考评指标设定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制定考评标准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根据行业特点和实际情况，制定科学合理的考评标准。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通过调查问卷、客户反馈、实地考察等方式收集相关数据。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运用统计分析等方法对数据进行分析处理，得出客观公正的考评结果。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将考评结果及时反馈给服务商，并指出需要改进的地方和建议。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考评方法与流程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服务网络商务政策执行情况分析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https://d.book118.com/728050011042006027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2024-09-05T01:28:09.222</cp:lastPrinted>
  <dcterms:created xsi:type="dcterms:W3CDTF">2024-09-04T17:28:09Z</dcterms:created>
  <dcterms:modified xsi:type="dcterms:W3CDTF">2024-09-04T17:28:11Z</dcterms:modified>
</cp:coreProperties>
</file>