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D9168-4E08-417B-8687-9110CF526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5E744-C977-4B77-BDD5-AA4811E1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A8E21-CF23-4205-BBD5-E5C4555FD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678F7-2AEB-4E10-9DBC-0ECEF2D8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D00EC-15D1-4CBD-9856-F28E3F12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969A6-BFB9-44A3-98EA-F821F160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447C33-25B1-48AF-8EBF-6BC5BBB1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88DBD-73D6-4B3A-A86F-333A1520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8B5D1-94A6-4A8E-9DE9-3ADDDA71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EF574-38BC-465F-8888-D7140A67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40338-8114-4834-AFC4-93225DEB3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0023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如何应对学生心理健康问题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学生心理健康问题的原因分析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应对学生心理健康问题的策略与措施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应对学生心理健康问题的实践经验分享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应对学生心理健康问题的挑战与展望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应对学生心理健康问题的紧迫性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学生心理健康问题日益严重，影响到学生的学习、生活和未来发展，需要引起高度重视。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学生心理健康是全面发展的重要组成部分，关系到学生的身心健康、人格完善和社会适应能力等方面。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09" r="1920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汇报对象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学校教师、家长、教育行政部门等关心学生心理健康的各方人士。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主要介绍学生心理健康问题的现状、影响因素、应对措施及实践案例等方面。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通过汇报，提高各方对学生心理健康问题的认识，促进学校、家庭和社会共同关注学生心理健康，推动学生全面健康发展。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年龄段差异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不同年龄段的学生存在不同的心理健康问题，如小学生常见的是适应障碍、学习困难等，而中学生则更多面临情绪障碍、人际关系等问题。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普遍存在的问题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当前，学生心理健康问题日益突出，成为影响学生健康成长的重要因素之一。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男女生在心理健康问题上存在一定差异，如女生更容易出现情绪问题，男生则更多表现为行为问题。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包括焦虑、抑郁、情绪波动等，表现为情绪低落、缺乏活力、易怒或暴躁等。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如攻击行为、自伤行为、退缩行为等，表现为打架斗殴、自残、逃学等。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包括学习困难、注意力不集中、记忆力差等，表现为成绩下降、厌学等。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如社交障碍、人际关系紧张等，表现为孤独、不合群、与同学关系紧张等。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082" r="13082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1833" r="11833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学生心理健康问题的表现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对个体的影响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心理健康问题会影响学生的身心健康，导致生活质量下降，甚至引发更严重的心理问题或疾病。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学生的心理健康问题会给家庭带来负担和压力，影响家庭和谐和亲子关系。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对学校的影响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学生的心理健康问题会影响学校的教育教学秩序和校园氛围，增加学校的管理难度和负担。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学生的心理健康问题会影响未来社会的发展和稳定，增加社会负担和成本。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学生心理健康问题的影响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学生心理健康问题的原因分析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当前教育环境下，学生面临激烈的升学和就业竞争，容易导致焦虑、紧张等心理问题。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期望值过高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学习负担过重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家长和老师对学生的期望值过高，学生为了达到这些期望而承受巨大压力。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学生需要应对大量的作业、考试和课外辅导，长时间处于高压状态。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学生之间的相处问题，如欺凌、排斥等，会对受害者的心理健康造成严重影响。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25" r="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不和谐的师生关系可能导致学生对学校产生恐惧、厌恶等负面情绪。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部分学生因为缺乏社交技能而难以融入集体，进而产生孤独、自卑等心理问题。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社交技能缺乏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家庭氛围不和谐、父母关系紧张等因素会对孩子的心理健康产生负面影响。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过于严厉或放任的教育方式都可能对孩子的心理发展造成不良影响。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家庭经济困难可能导致孩子产生自卑、焦虑等心理问题。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49" b="12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35" b="97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社会竞争日益激烈，学生需要不断提高自身素质以适应社会需求，这也会带来一定的心理压力。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不良的社会舆论环境可能对学生产生误导，影响其心理健康发展。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网络上的负面信息、暴力内容等可能对学生的心理造成冲击和伤害。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https://d.book118.com/728050023060006030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2024-09-06T21:56:39.918</cp:lastPrinted>
  <dcterms:created xsi:type="dcterms:W3CDTF">2024-09-06T13:56:39Z</dcterms:created>
  <dcterms:modified xsi:type="dcterms:W3CDTF">2024-09-06T13:56:42Z</dcterms:modified>
</cp:coreProperties>
</file>