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26923E-CEEE-4ECF-ABEB-A336BC46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EA1AF-FAEB-494A-A9D9-6D6FE64BD1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24895-5115-41BB-A872-52CDED3D1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838AE-8A13-486D-9959-7FDD77A22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3325DD-E11C-417D-B39C-2A5BA2741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A56AC-1D72-4B48-B0BE-30B623B91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2293E6-1D0C-4771-8BDA-5B93D76CC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B5EDF7-B8F8-4F50-B531-0AAAFD8FE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81056-C1F2-4C72-98B5-B5421E33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13015-6773-4AE6-8A46-6ED7C0260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9B0B3-5B51-4E69-97A1-084658CEC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5100002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设备维保的问题解决与创新思维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设备维保概述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创新思维在设备维保中的应用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设备维保的未来发展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设备维保概述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70" r="3187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07" r="2380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设备维保是指对各类生产设备、设施进行例行检查、预防性维护、故障排除及优化改造的全过程。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通过维保，确保设备稳定、高效运行，提高生产效率，降低故障率，延长设备使用寿命，从而降低企业运营成本。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52" r="1755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设备长时间运行，各部件易出现磨损、老化现象，导致性能下降。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设备老化与磨损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缺乏科学合理的维护计划，或维护操作不规范，可能导致设备损坏或性能下降。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备件库存不足，影响设备维修进度，可能导致生产中断。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备件库存不足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维保人员技能水平不足，无法有效解决设备故障问题。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人员技能不足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随着科技不断发展，设备更新换代加速，对维保人员的技能要求越来越高；市场竞争激烈，生产压力增大，对设备的稳定性和效率要求更高。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通过技术创新和智能化改造，提高设备维保效率和精度；采用先进的维护管理理念和技术，降低维保成本；培养和引进高素质维保人才，提升企业核心竞争力。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875" r="12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设备维保的挑战与机遇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问题解决策略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准确识别问题类型是解决问题的第一步，需要对问题进行分类和定位。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问题识别需要仔细分析设备故障的现象和表现，通过观察、测试和诊断，确定问题的性质和类型。同时，将问题归类为常见问题、偶发问题、疑难问题等不同类别，有助于有针对性地制定解决方案。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问题识别与分类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31" r="20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采用科学的方法对问题进行分析，找出问题的根本原因。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题分析需要运用专业知识和经验，采用适当的分析工具和方法，如故障树分析、因果分析等，对问题进行深入剖析，找出问题的根本原因。同时，需要考虑问题的历史表现、环境因素等综合因素，提高分析的准确性和可靠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问题分析方法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根据问题分析的结果，制定有效的解决方案。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制定解决方案需要综合考虑技术可行性、经济成本、时间安排等因素，提出切实可行的解决方案。同时，需要考虑解决方案的长期效果和潜在风险，以及预防类似问题再次发生的措施。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制定解决方案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将制定的解决方案付诸实践，确保实施效果达到预期目标。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解决方案需要明确责任分工，制定详细的实施计划和时间表，确保各项措施得到有效执行。同时，需要密切监控实施过程，及时调整方案，确保实施效果达到预期目标。在实施过程中，还需要注意安全风险控制和环境保护等方面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实施解决方案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https://d.book118.com/728051000024006044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2024-09-24T01:51:03.729</cp:lastPrinted>
  <dcterms:created xsi:type="dcterms:W3CDTF">2024-09-23T17:51:03Z</dcterms:created>
  <dcterms:modified xsi:type="dcterms:W3CDTF">2024-09-23T17:51:05Z</dcterms:modified>
</cp:coreProperties>
</file>