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AEDFA-9CE1-418C-9D51-55DF5E34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0E8E7-CD25-4923-969B-A2E4B44A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FF5E6-C130-4ABA-8838-ACE7BB0F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DF966-A999-4DB2-9BB0-98910B22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D4781-47A2-4980-AD13-E27FC60E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CD3F5-1AD5-401A-9737-F0D793CA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ADA54-EA33-4457-9F34-13CF607A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4D723-D873-4D9F-89FD-0605A700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C707E-81A0-4E6B-A993-A8CFBD6D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E96EF-8187-40A9-82B1-31E508FA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5FDC1-EA30-490E-A382-953A8B47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21301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口腔门诊未来发展规划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业务拓展计划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人才发展与团队建设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技术创新与设备升级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质量管理与患者满意度提升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当前口腔门诊市场状况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随着人们生活水平的提高，口腔健康问题日益受到重视，口腔门诊市场需求不断增长。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口腔医疗技术的不断创新和进步，为口腔门诊的发展提供了更多可能性。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口腔门诊市场竞争激烈，需要不断提升服务质量和专业水平以获得竞争优势。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通过提供优质、专业的口腔医疗服务，提高患者满意度和忠诚度。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通过不断创新和改进，拓展市场份额，提升品牌影响力。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成为行业领导者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通过持续努力，成为口腔门诊行业的领导者，引领行业发展和进步。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目标与愿景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口腔门诊将逐渐向社区化发展，方便患者就近就医，提高医疗服务可及性。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随着科技的发展，口腔门诊将逐渐实现数字化转型，包括数字化诊疗、数字化影像、数字化病例管理等方面。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随着消费者对医疗服务需求的提高，口腔门诊将提供更加个性化、精准的服务，以满足不同患者的需求。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品牌影响力将成为口腔门诊竞争的重要因素，品牌知名度、口碑和信誉度将直接影响患者的选择。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750" b="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技术创新将成为口腔门诊的核心竞争力，拥有先进技术和设备的门诊将更具竞争优势。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服务质量将成为口腔门诊竞争的关键因素，提供优质、专业的服务将吸引更多患者。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年轻人群是口腔门诊的主要目标客户，他们注重口腔健康，有较高的消费能力和健康意识。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中老年人群也是口腔门诊的重要目标客户，他们往往有更多的口腔问题，需要更多的口腔保健和治疗服务。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儿童和学生也是口腔门诊的目标客户之一，他们需要定期进行口腔检查和预防保健服务。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儿童和学生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业务拓展计划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针对儿童提供专业的口腔检查、预防保健和早期矫治等服务，满足家长对儿童口腔健康的需求。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引入先进的数字化设备和技术，提供数字化口腔扫描、3D打印、数字化种植牙等高端服务，提升门诊的技术水平和竞争力。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新服务项目开发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数字化口腔诊疗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儿童口腔健康服务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加强品牌形象建设和宣传，提升门诊的知名度和美誉度，吸引更多患者前来就诊。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行业合作与交流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积极参与行业内的合作与交流活动，与其他口腔医疗机构建立良好的合作关系，共同推动行业的发展。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38" r="3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品牌推广与合作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959" r="79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建立线上预约挂号平台，方便患者提前预约就诊时间和医生，提高就诊效率。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线上预约挂号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提供线上咨询服务，解答患者关于口腔健康的问题，提升患者的满意度和忠诚度。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在线咨询服务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线上业务拓展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人才发展与团队建设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656" r="10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建立完善的内部培训体系，针对不同岗位和层级制定培训计划，提升员工的专业技能和服务水平。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外部引进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积极引进具有丰富经验和专业技能的人才，通过招聘、合作等方式吸引优秀人才加入，提升团队整体实力。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建立积极向上的团队文化，强调团队协作、沟通与信任，提高员工的归属感和凝聚力。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制定合理的薪酬福利体系和晋升机制，激励员工发挥潜能，提高工作积极性和满意度。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人才储备与流动管理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建立人才储备库，定期对储备人才进行培训和评估，确保人才的素质和能力符合门诊发展需求。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建立健全的人才流动机制，鼓励员工在不同岗位和部门间流动，提高员工的综合素质和适应性。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https://d.book118.com/728052130117006031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2024-09-08T20:44:55.821</cp:lastPrinted>
  <dcterms:created xsi:type="dcterms:W3CDTF">2024-09-08T12:44:55Z</dcterms:created>
  <dcterms:modified xsi:type="dcterms:W3CDTF">2024-09-08T12:44:58Z</dcterms:modified>
</cp:coreProperties>
</file>