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68A45-0A5C-4037-A7DE-8920122D4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A89EB-84B9-457A-A935-0936E621B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C4251-AD05-44F8-8F36-F0DF67BE9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0A24A-90D7-45E2-916F-A08E02A3D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4BE505-3046-4E06-818F-5BD8A8C84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F60BF-4CB7-4A20-8267-4D8E2F35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7C98A-2B0C-4258-BFBA-FC0F128A5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28511-B1F1-4E27-94D1-B572A1E45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71AAB-DF4A-4F0A-9951-A5BBE840F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CAFB7-7019-4DF7-8FEE-720A61C86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8E1BD-9A68-41D5-BC64-000B9BD59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213107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:小无名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2024年度医院放射科临床带教计划课件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放射科基础知识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放射科常见病例分析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放射科前沿进展与未来趋势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2" r="370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提高放射科医师的临床技能和诊断能力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适应医学影像学的发展需求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培养放射科医师的临床思维和判断能力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通过临床带教，使放射科医师能够熟练掌握各种放射学检查技术，提高诊断准确性和效率。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随着医学影像学的不断进步，放射科医师需要不断更新知识和技能，以适应新的检查技术和诊断方法。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通过临床带教，培养放射科医师具备独立思考和解决问题的能力，提高临床应对能力。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培养放射科医师的团队协作和沟通能力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在临床带教中，放射科医师需要与其他医护人员和患者进行沟通和协作，从而培养其团队协作和沟通能力。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提升放射科医师的实践技能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通过临床带教，放射科医师可以接触到更多的实际病例，积累实践经验，提高操作技能。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加强放射科医师的理论知识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临床带教过程中，通过对病例的分析和讨论，可以加深放射科医师对理论知识的理解和记忆。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放射科临床带教的重要性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课件内容与结构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包括放射学基础知识、各种放射学检查技术、常见病例分析和讨论、临床带教实践等。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，包括基础知识模块、检查技术模块、病例分析模块和实践模块等，方便放射科医师根据自己的需求进行选择和学习。同时，课件中还包含了丰富的图片、视频和动画等多媒体素材，使学习内容更加生动和形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放射科基础知识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https://d.book118.com/728052131074006040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2024-09-19T01:24:38.253</cp:lastPrinted>
  <dcterms:created xsi:type="dcterms:W3CDTF">2024-09-18T17:24:38Z</dcterms:created>
  <dcterms:modified xsi:type="dcterms:W3CDTF">2024-09-18T17:24:40Z</dcterms:modified>
</cp:coreProperties>
</file>