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C5E5A4-8D54-456A-8AF6-803323A6E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0393EC-2710-49ED-A9C6-80D2AEFC0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B4B76A-9849-4E5D-A1F2-90E399E16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299637-C26B-41B5-A759-642DE89A1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3D76C2-CFD7-43FA-9BA7-E0A5D82F5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2494A8-6870-4914-9EA0-92673938B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D16FBA-74DA-4751-AAE5-AA36FDB89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AA3B2C-9EA2-4512-83DA-0DA4E61AD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22F4DC-3151-4782-9CB6-BCA46E792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862479-05F1-42DE-8558-9700B0E44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0876B5-8168-4356-96FC-6E9F3526B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5305105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痔疮病人护理小讲课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痔疮的基本知识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痔疮病人的日常护理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痔疮预防与保健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常见问题与解答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本次课程将介绍痔疮的成因、症状、治疗及日常护理等方面的知识。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痔疮是一种常见的肛肠疾病，对患者的生活质量产生一定影响。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帮助患者了解痔疮的成因和症状，提高对疾病的认知。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指导患者正确选择治疗方法，促进疾病康复。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提供日常护理技巧，降低痔疮复发的风险。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痔疮的基本知识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痔疮是一种常见的肛肠疾病，主要由于肛门周围静脉曲张或肛垫下移引起。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痔疮分为内痔、外痔和混合痔三种类型。内痔位于肛门齿状线以上，外痔位于肛门齿状线以下，混合痔则同时存在内、外痔。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痔疮的病因包括长期便秘、久坐久站、不良排便习惯等。症状包括便血、疼痛、瘙痒等。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痔疮的常见症状包括便血，多为鲜红色，有时呈点滴状或喷射状；疼痛，特别是血栓性外痔和炎性外痔时疼痛更为明显；瘙痒，由于分泌物刺激肛周皮肤引起。此外，痔疮还可能伴有肛门坠胀感、异物感等症状。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病因与症状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痔疮的诊断主要依据症状和肛门检查，治疗方式包括保守治疗和手术治疗。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痔疮时，医生会进行肛门检查，观察肛门周围是否有异常。此外，医生还可能要求进行肛门镜检查或结肠镜检查以排除其他疾病。治疗痔疮的方法包括药物治疗、硬化剂注射、胶圈套扎等保守治疗和手术治疗。根据病情的严重程度和患者的具体情况，医生会选择合适的治疗方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痔疮病人的日常护理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635" b="463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保持饮食清淡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避免辛辣、刺激性食物，多食用富含纤维素的蔬菜和水果，以保持大便通畅。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多饮水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每天保证足够的水分摄入，有助于软化粪便，减少排便时的痛苦。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避免过度饮酒和吸烟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酒精和烟草对肛门部位血管有刺激作用，可能加重痔疮症状。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https://d.book118.com/728053051050006046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2024-09-27T04:22:32.627</cp:lastPrinted>
  <dcterms:created xsi:type="dcterms:W3CDTF">2024-09-26T20:22:32Z</dcterms:created>
  <dcterms:modified xsi:type="dcterms:W3CDTF">2024-09-26T20:22:34Z</dcterms:modified>
</cp:coreProperties>
</file>