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FFEC8-B23E-4B73-A679-A6F8D420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D6605-8F53-4815-ADF7-3CDEB958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4ED7-D5F5-4A60-B81C-E605F2F0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45DF3-04B5-4968-8DC2-DCBE281D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3F9767-E515-4B21-82C0-C2F89A37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677C5F-B9EB-44AC-91BA-7B1A6423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CF1C7-DA39-45CE-BC02-49D92273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62B17-8CEC-41BF-A52C-1B4224953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072D6-A69B-4288-8D0D-680D2ACFE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A5605-2235-463D-9EE6-B44CDAAB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1D4E8-2349-4F66-B623-ECFF565C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31240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企业网络营销现状与对策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企业网络营销是指利用互联网平台和数字化技术，进行市场调研、产品推广、品牌建设、销售促进等一系列营销活动。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网络营销具有全球性、互动性、个性化、低成本高效率等特点，能够突破传统营销方式的局限，更好地满足消费者需求，提高企业的市场竞争力。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网络营销能够为企业拓展新的销售渠道，扩大市场份额，增加销售额。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通过网络营销，企业可以更好地展示产品特点和品牌形象，提高品牌知名度。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网络营销的推广成本相对较低，企业可以通过精准定位目标客户，提高营销效果，降低营销成本。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20世纪90年代初，互联网刚刚兴起，企业开始建立网站，发布产品信息。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随着互联网的普及和网民数量的增加，企业开始通过网络进行市场调研、宣传推广等营销活动。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如今，网络营销已经成为企业营销战略的重要组成部分，企业通过多种手段进行网络营销，实现线上线下融合发展。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随着互联网技术的不断发展，越来越多的企业开始重视并实施网络营销策略，网络营销的普及程度逐年提高。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普及程度逐年提高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面对市场竞争和消费者行为的变化，许多传统企业开始加速向网络营销转型，以拓展销售渠道和提高品牌影响力。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传统企业加速转型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网络营销的普及程度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多样化营销手段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企业采用多种网络营销手段，如搜索引擎优化、社交媒体营销、内容营销、电子邮件营销等，以实现精准定位和有效传播。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个性化与定制化服务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企业根据消费者需求和行为特征，提供个性化与定制化的服务和产品，以提高客户满意度和忠诚度。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企业网络营销的策略与手段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法律法规与监管政策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企业在进行网络营销时需要遵守相关法律法规和监管政策，避免违法违规行为的发生。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技术更新与迭代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随着互联网技术的不断更新和迭代，企业需要不断更新网络营销策略和手段，以适应市场变化和消费者需求。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随着网络营销的普及，数据安全和隐私保护成为企业面临的重要挑战，需要加强数据管理和隐私保护措施。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当前企业网络营销的挑战与问题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企业网络营销对策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运用新媒体、社交媒体等新兴渠道，开展多元化的营销活动，提高营销效果。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根据目标客户的特点和需求，制定个性化的营销策略，以满足不同客户的需求。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通过网络营销活动，提升企业品牌知名度和美誉度，增强品牌影响力。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优化网络营销策略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https://d.book118.com/728053124036006036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2024-09-15T11:16:50.112</cp:lastPrinted>
  <dcterms:created xsi:type="dcterms:W3CDTF">2024-09-15T03:16:50Z</dcterms:created>
  <dcterms:modified xsi:type="dcterms:W3CDTF">2024-09-15T03:16:52Z</dcterms:modified>
</cp:coreProperties>
</file>