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5FE55-F46E-4F08-BCDC-4AB20256C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26D29-512C-42D6-9044-FFC00B67F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63F6C-D14F-4A92-A852-01BDDC3FE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B46A0-8B52-465A-8719-B12E3EBBD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C9006-52D7-4F2D-8BD7-EE6FAC0A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2DED04-EB85-473C-9973-B576DCACC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7C87E-8C42-4418-8F24-B291672E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E39DE-055F-440D-801D-27BE4B32D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193CC-A092-405B-9848-280EA237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AFC46-223F-4822-B84B-1E510FB6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E3FD8-B1C4-4E61-809E-5BBA127CC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40301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家庭教育服务指导站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家庭教育服务指导站介绍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家庭教育服务指导站的功能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家庭教育服务指导站的运营和管理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家庭教育服务指导站的案例和效果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家庭教育服务指导站的未来发展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家庭教育服务指导站介绍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628" r="386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46" r="289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为家长提供科学、专业的家庭教育指导，促进家庭和谐与儿童健康成长。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提高家长的教育素质和家庭教育水平，培养儿童良好的品德、行为习惯和学习习惯。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服务宗旨和目标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0-18岁儿童的家长，特别是存在家庭教育困惑和需求的家长。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提供家庭教育知识、技能培训、心理咨询等服务，帮助家长解决家庭教育中的问题。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服务对象和内容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线上和线下相结合，包括家庭教育讲座、工作坊、亲子活动等。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专业性强、针对性强、互动性强，能够满足不同家长的需求，提供个性化的服务方案。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服务方式和特点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家庭教育服务指导站的功能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17" r="3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596" r="135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提供家庭教育咨询服务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针对不同年龄段、不同家庭背景的孩子，提供个性化的家庭教育方案，满足家长和孩子的个性化需求。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针对家长在家庭教育中遇到的问题，提供专业的咨询服务，帮助家长解决困惑，提高家庭教育水平。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开展家庭教育讲座和培训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定期组织家庭教育讲座，邀请专家、学者、优秀家长等分享家庭教育经验和理念，提高家长的教育意识和能力。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提供家庭教育培训课程，针对不同需求的家长，提供系统的家庭教育知识和技能培训。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组织亲子活动、家庭互动游戏等，增进亲子关系，提高家庭凝聚力。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开展社会实践活动，如社区服务、志愿服务等，培养孩子的社会责任感和团队协作精神。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组织家庭教育实践活动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整合各类家庭教育资源，如教育书籍、视频课程、教育软件等，提供给家长免费或低成本使用。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建立家长交流平台，鼓励家长分享家庭教育经验和心得，促进家长之间的交流和合作。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建立家庭教育资源共享平台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家庭教育服务指导站的运营和管理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https://d.book118.com/728054030133006032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2024-09-10T12:43:48.272</cp:lastPrinted>
  <dcterms:created xsi:type="dcterms:W3CDTF">2024-09-10T04:43:48Z</dcterms:created>
  <dcterms:modified xsi:type="dcterms:W3CDTF">2024-09-10T04:43:50Z</dcterms:modified>
</cp:coreProperties>
</file>