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1433B53-1484-4B7C-A419-F58E27B95B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130495-0BDA-491E-A0A6-FDBD2C0834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13650B2-9DE7-4915-8399-0AB2388227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42704A-8202-4FAD-9ADF-CF0F0BA323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FEBC052-4417-426A-BEC9-95B9288D75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05B05E3-7711-4ACF-9046-4CC69C45162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16BA970-177D-4297-A26D-DE91DCE20F1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E8900B-7D05-4C1C-9982-86000D2600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84487D-45F5-40E4-B1EB-C64EA6B47A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EB03E8-ADCD-4224-A6E8-6C297DBA61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F344E5-715A-4D9A-8AE2-506B557597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8054060075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网络安全事故应急预案</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汇报人：XX</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应急预案概述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网络安全事故类型与等级划分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应急组织结构与职责分配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预警机制与报告程序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应急处置措施与方法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资源保障与技术支持能力建设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总结回顾与改进建议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应急预案概述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通过制定和实施应急预案，提高组织对网络安全事故的应对能力，减少事故造成的损失和影响。</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保障网络安全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9667" r="9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履行法律法规要求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提升组织形象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083" r="170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遵守国家相关法律法规和政策要求，确保组织在网络安全方面的合规性。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积极应对网络安全事故，展示组织对网络安全的高度重视和负责任态度，提升组织形象和信誉。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739" r="3173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7441" r="2744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764" r="3276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本预案适用于组织内部网络系统和应用程序的安全事故，包括数据泄露、恶意攻击、系统瘫痪等。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适用范围</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组织内所有员工、合作伙伴和第三方服务提供商等，在发生网络安全事故时应遵循本预案进行应急响应。</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适用对象</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适用范围及对象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监管部门要求</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当国家相关监管部门要求组织启动网络安全应急预案时，组织应积极响应并配合执行。</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组织内部决策</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在组织内部评估认为有必要启动应急预案以应对潜在的网络安全风险时，可经决策后启动本预案。</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发生重大网络安全事故</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当组织内部网络系统和应用程序发生重大安全漏洞、恶意攻击、数据泄露等事件时，应立即启动本预案。</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预案启动条件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网络安全事故类型与等级划分</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恶意软件感染</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包括病毒、蠕虫、特洛伊木马等恶意软件的感染和传播，可能导致系统崩溃、数据泄露或损坏。</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网络钓鱼攻击</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通过伪造信任网站或电子邮件，诱导用户泄露敏感信息，如用户名、密码、信用卡信息等。</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分布式拒绝服务（DDo…</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通过大量无用的请求拥塞目标服务器，使其无法为正常用户提供服务。</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勒索软件攻击</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攻击者加密受害者的文件，并要求支付赎金以获取解密密钥，导致数据不可访问。</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内部威胁</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包括员工误操作、恶意行为或滥用权限，可能导致数据泄露、系统损坏或业务中断。</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常见网络安全事故类型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164" r="1616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803" r="18803"/>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892" r="18892"/>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事故等级划分标准</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涉及核心业务系统瘫痪、大规模数据泄露或损坏，对组织造成严重影响。</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涉及重要业务系统部分瘫痪、较大规模数据泄露或损坏，对组织造成较大影响。</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涉及一般业务系统瘫痪、局部数据泄露或损坏，对组织造成一定影响。</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涉及非核心业务系统瘫痪、少量数据泄露或损坏，对组织影响较小。</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一级事故</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二级事故</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三级事故</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四级事故</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四级事故应对措施</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记录并分析事故原因和影响范围，通知相关业务部门和技术支持人员进行处理，并加强相关安全培训和意识提升。</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一级事故应对措施</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立即启动紧急响应机制，通知相关部门和专家组成应急小组，全力恢复核心业务系统和数据，同时加强安全监控和防御措施。</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二级事故应对措施</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迅速评估事故影响范围，通知相关业务部门和技术支持团队，采取必要措施恢复重要业务系统和数据，并加强安全防护。</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三级事故应对措施</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及时响应并处理事故，通知相关业务部门和技术支持人员，恢复受影响的业务系统和数据，同时加强安全监控和防范。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不同等级事故应对措施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应急组织结构与职责分配</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由单位主管领导任指挥长，网络安全部门负责人任副指挥长，成员包括相关部门负责人及专家组成员。</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负责全面领导、组织、协调网络安全事故的应急处置工作；制定应急处置方案，下达应急处置指令；及时掌握事故进展情况，做出决策和部署。</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应急指挥部设置及职责</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指挥部职责</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指挥部组成</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技术支持组组成</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由网络安全部门技术人员、相关专家及技术支持单位人员组成。</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技术支持组任务</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负责提供技术支持，协助指挥部制定应急处置方案；负责网络安全事故的监测、预警、分析、研判等工作；提供必要的技术手段和工具，协助开展应急处置工作。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000" r="20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技术支持组组成与任务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由宣传部门、外联部门等相关人员组成。</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沟通协调组组成</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负责与相关部门、媒体、公众等的沟通协调工作，及时发布事故信息，回应社会关切；协助指挥部做好舆情引导工作，维护社会稳定。同时，负责与有关单位、专家等的联系和协调工作，为应急处置提供必要的支持和帮助。</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沟通协调组职责</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沟通协调组职责</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预警机制与报告程序</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https://d.book118.com/728054060075006031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2024-09-08T13:51:59.928</cp:lastPrinted>
  <dcterms:created xsi:type="dcterms:W3CDTF">2024-09-08T05:51:59Z</dcterms:created>
  <dcterms:modified xsi:type="dcterms:W3CDTF">2024-09-08T05:52:02Z</dcterms:modified>
</cp:coreProperties>
</file>