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D882C-A69E-4080-9356-7F42A7B4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32435-0BC8-4EA3-A250-0252A5FCF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73C23-A3E3-45FC-AC95-1AF8E3F70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52A316-FB62-4EA6-A918-C5B11E487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DBCC1A-10E9-4ECD-90B6-5216B0EB9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F7A363-8E60-4ED3-9E64-B789F001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572B03-B329-4110-B37A-C66A30950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14805-666D-44EB-967C-882E779E4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A82EB-4B32-47DE-B757-A794458AF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170C9-13BF-4C64-A9DB-864152157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98E38-FDA9-419D-8F9A-FA7895718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51250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眩晕中医护理查房ppt课件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低血压与眩晕的关系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中医护理在眩晕中的应用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低血压的中医护理方案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眩晕与低血压的预防措施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眩晕概述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38" r="151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543" r="255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眩晕是一种常见的神经系统症状，表现为患者感到自身或周围物体旋转、摇摆、晃动等运动幻觉。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眩晕常伴随恶心、呕吐、出汗、心悸等症状，严重时可出现听力下降、耳鸣、平衡失调等。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由前庭器官受损引起，如美尼尔病、前庭神经炎等。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由其他原因引起，如脑供血不足、颈椎病等。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非前庭性眩晕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前庭性眩晕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病因多样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眩晕的病因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眩晕可由多种病因引起，包括内耳疾病、神经系统疾病、心血管疾病等。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内耳结构异常、炎症等可导致前庭功能受损，引发眩晕。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脑供血不足、脑干和小脑病变等可影响平衡感觉，引发眩晕。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低血压、高血压、心律失常等心血管疾病也可能导致眩晕。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低血压与眩晕的关系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06" b="730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1" r="1880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低血压时，脑部供血不足，导致头晕。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低血压导致全身组织器官缺氧，使人感到乏力。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低血压时，心脏需要更努力地泵血，导致心悸。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严重低血压可能导致晕厥，甚至休克。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乏力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晕厥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部分人由于体质原因，血压偏低，但无任何症状。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生理性低血压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病理性低血压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直立性低血压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9" r="26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由于某些疾病或药物引起的低血压。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长时间站立或突然站立时，血压下降引起的低血压。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低血压的成因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761" r="576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低血压可导致脑部供血不足，引发眩晕。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眩晕可能是低血压的唯一症状，也可能是其他疾病的伴随症状。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低血压引起的眩晕通常在体位改变时加重，如久站、久蹲后突然站立等。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低血压与眩晕的关联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中医护理在眩晕中的应用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https://d.book118.com/728055125031006025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2024-09-01T18:02:13.935</cp:lastPrinted>
  <dcterms:created xsi:type="dcterms:W3CDTF">2024-09-01T10:02:13Z</dcterms:created>
  <dcterms:modified xsi:type="dcterms:W3CDTF">2024-09-01T10:02:16Z</dcterms:modified>
</cp:coreProperties>
</file>