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71192-F452-4E5A-9802-8B72F42F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48137-79C2-40B8-8BDB-7800E4109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5E077-4F2C-47D4-ABDF-209400D6A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183EA-A0A1-43C4-8510-982A5DDA8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04ABEF-7594-44DD-9604-1378AD1A6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791EA-1CC0-41F5-A559-C6B88C5CA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B35A4D-3A91-4F45-A888-3E2E3A30D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74D27-1C70-4A07-9C17-CAA9ED11D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B063C-706B-4BD1-9079-BDA8FDE8B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68A55-DA72-4A4A-A8CE-50DD35C66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AB806-269C-4737-833E-5E6DF91F0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701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老年护理压疮的PPT课件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老年护理中的压疮风险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老年护理压疮的预防措施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老年护理压疮的治疗与护理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老年护理压疮的案例分析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压疮是由于身体局部长期受压，导致血液循环障碍，引起皮肤及皮下组织损伤、溃疡和坏死的现象。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根据压疮的严重程度，可分为Ⅰ期、Ⅱ期、Ⅲ期、Ⅳ期压疮。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长期卧床、坐轮椅、身体局部受压等。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皮肤抵抗力下降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老年人皮肤干燥、松弛、营养不良等。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糖尿病、心脑血管疾病等影响血液循环的疾病。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通过定期改变体位、减轻局部压力，保持皮肤清洁、干燥，加强营养摄入等措施，可以有效预防压疮的发生。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对于已经形成的压疮，需要采取综合治疗措施，包括清创、换药、抗炎、改善血液循环等，以促进压疮愈合，减轻患者痛苦。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预防与治疗的重要性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老年护理中的压疮风险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随着年龄的增长，皮肤中的胶原蛋白和弹性纤维减少，皮肤弹性降低，容易受到压迫和损伤。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皮肤弹性降低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血液循环不良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感觉减退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老年人的血管弹性下降，血液循环减慢，容易发生缺血、缺氧和组织坏死。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老年人的感觉神经传导速度减慢，对疼痛和温度的感知能力下降，难以及时察觉异常。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长期卧床导致身体局部长时间受压，血液循环不畅，容易发生压疮。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营养不良导致皮肤失去弹性和修复能力，容易受到损伤和感染。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糖尿病、心脑血管疾病等慢性疾病影响血液循环和代谢，增加压疮发生的风险。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压疮发生的高危因素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减压护理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压疮风险的评估与预防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定期对老年人进行身体检查，评估压疮风险，及时采取预防措施。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定期为老年人翻身、改变体位，减轻身体局部长时间受压的情况。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定期为老年人清洁皮肤、更换床单、保持皮肤干燥，预防皮肤感染。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针对老年人的营养需求，提供均衡的饮食和必要的营养补充。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老年护理压疮的预防措施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定期翻身和体位更换是预防压疮的重要措施，有助于减轻皮肤受压，促进血液循环。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根据老年人的身体状况和活动能力，制定合理的翻身计划，每隔一定时间帮助他们翻身或改变体位。注意动作轻柔，避免过度扭曲或牵拉身体。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定期翻身与体位更换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保持皮肤清洁和干燥可以有效预防压疮的发生，降低感染的风险。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定期为老年人擦洗身体，特别是容易受压的部位，如背部、臀部和足跟等。保持床单、衣物等干净整洁，及时更换潮湿的床单和衣物，避免汗渍刺激皮肤。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保持皮肤清洁与干燥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选择合适的护理用具能够减轻皮肤受压，预防压疮的发生。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根据老年人的需求和身体状况，选择合适的护理用具，如气垫床、减压垫等。注意检查用具的完好性，避免因破损或老化导致皮肤受损。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选择合适的护理用具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https://d.book118.com/728057011015006032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2024-09-09T09:04:58.553</cp:lastPrinted>
  <dcterms:created xsi:type="dcterms:W3CDTF">2024-09-09T01:04:58Z</dcterms:created>
  <dcterms:modified xsi:type="dcterms:W3CDTF">2024-09-09T01:05:00Z</dcterms:modified>
</cp:coreProperties>
</file>