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9060B-F6B0-404E-84A4-5FAFDB60C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70F78-5972-464D-8850-DE6E85539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E4549-D4AA-44D6-BD05-09FEBC026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A4418-7F13-4854-A429-537AB0E49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7A3B6-E9C0-4D10-9727-68952F287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4C60F1-9606-470A-AFD7-50BEADC4B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824DC-2194-4C24-BFAB-2C22D9E04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903CE-30A6-4B47-AED5-952967A16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9E1B5-54F8-4A8C-9D05-FE6F72E89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6CACD-F92A-4172-951E-C8303FA74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F154A-ACAD-4AC2-AC99-5BD1DA3A4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711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Maya三维动画制作案例教程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Maya软件基础介绍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三维模型制作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材质与贴图制作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灯光与摄影机设置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动画制作与特效表现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渲染输出与后期处理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Maya软件基础介绍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Maya是一款功能强大的三维动画制作软件，广泛应用于电影、电视、游戏等领域。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Maya具有高度的灵活性和可扩展性，支持多种插件和脚本语言，方便用户进行个性化定制和高效工作。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Maya提供了丰富的建模、动画、渲染等功能，可以满足用户从创意到最终输出的全方位需求。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Maya软件概述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电影制作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Maya软件应用领域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Maya在电影特效、角色动画等方面有着广泛的应用，可以制作出逼真的三维场景和角色。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Maya可以制作出高质量的电视广告特效，提升广告的视觉冲击力。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Maya在游戏开发领域也占据重要地位，可以制作游戏中的角色、场景、道具等。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Maya在建筑可视化、景观设计等方面也有应用，可以制作出逼真的建筑模型和场景。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Maya的界面包括菜单栏、工具栏、视图区、时间滑块、属性编辑器等部分，用户需要熟悉各部分的功能和操作方式。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Maya的基本操作命令包括选择、移动、旋转、缩放等，用户需要掌握这些命令的快捷键和操作方式。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基本操作命令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Maya提供了多种视图操作方式，如平移视图、旋转视图、缩放视图等，用户需要熟练掌握这些操作。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视图操作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Maya中的对象之间存在层级关系和父子关系，用户需要理解这些关系的含义和作用，以便更好地组织和管理场景中的对象。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层级关系与父子关系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Maya软件基本操作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三维模型制作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建模基本工具介绍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编辑工具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NURBS工具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包括移动、旋转、缩放、镜像、复制等编辑操作。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专门用于创建和编辑NURBS曲线和曲面。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选择工具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多边形工具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细分曲面工具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用于选择和移动、旋转、缩放模型的基本工具。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用于创建和编辑多边形模型，如切割、挤出、倒角等。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用于创建和编辑细分曲面模型，实现平滑的表面细节。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创建基础形状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编辑多边形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UV展开与贴图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多边形建模案例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214" r="1621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使用Maya的多边形工具创建简单的几何体，如立方体、球体等。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通过切割、挤出、倒角等操作，对多边形模型进行细节雕刻。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优化模型的拓扑结构，确保模型的四边面布局和合理的布线。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对模型进行UV展开，以便在后续步骤中应用材质和贴图。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50" r="24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使用NURBS工具创建曲线，调整控制点以塑造所需的形状。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创建NURBS曲线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通过放样、旋转、挤出等操作，将NURBS曲线转换为曲面。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创建NURBS曲面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调整曲面的控制点和权重，实现曲面的变形和细节雕刻。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编辑NURBS曲面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将NURBS模型转换为多边形或其他格式，以便进行后续的渲染和动画制作。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转换与导出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NURBS建模案例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使用多边形工具创建基础的网格模型。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创建基础网格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应用细分曲面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雕刻细节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调整形状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将基础网格转换为细分曲面，通过设置细分级别实现平滑的表面细节。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使用雕刻工具对细分曲面进行细节雕刻，如添加皱纹、凹凸等。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通过调整细分曲面的控制点和权重，实现整体或局部的形状调整。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细分曲面建模案例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材质与贴图制作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简要介绍Maya材质编辑器的布局和常用功能区域。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材质编辑器界面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417" b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材质属性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详细讲解Maya支持的多种材质类型，如Blinn、Phong、Lambert等。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深入解析材质的各种属性，如颜色、透明度、反射、折射等。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材质编辑器介绍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介绍常用的贴图类型，如位图、程序贴图、混合贴图等。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贴图类型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讲解如何设置和调整贴图的坐标，以实现理想的贴图效果。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贴图坐标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分享一些实用的贴图应用技巧，如无缝贴图、法线贴图、置换贴图等。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贴图应用技巧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贴图制作技巧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https://d.book118.com/728057110006006032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2024-09-09T06:06:37.315</cp:lastPrinted>
  <dcterms:created xsi:type="dcterms:W3CDTF">2024-09-08T22:06:37Z</dcterms:created>
  <dcterms:modified xsi:type="dcterms:W3CDTF">2024-09-08T22:06:39Z</dcterms:modified>
</cp:coreProperties>
</file>