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19FBB-5550-40D1-82C3-E1C577AC2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65954-D039-49C2-9722-D069FF15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E2093-0A6B-4BB8-877D-8AE26E474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34302-7167-4F82-B0B8-43EF3748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0FD8F-B621-430E-89AE-E2977C6A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077204-91C8-4306-9465-AF143235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76740-8685-44A6-B46F-AAD669B43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69C21-305D-42CE-835C-ACC34F278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9D3E1-A935-4E62-AC1D-F84EFFA89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E2164-4295-453B-82CB-F1F1E575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3FD71-4B4A-410E-8A45-9ED87B66B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7117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优化员工基本职业素质培训的策略与方法探讨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员工基本职业素质培训现状及问题分析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优化策略一：制定个性化培训计划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优化策略二：创新培训方法与手段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优化策略三：完善培训效果评估机制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优化策略四：加强培训师资力量建设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随着市场竞争的加剧，企业对员工职业素质的要求越来越高，优化员工职业素质培训成为提升企业竞争力的重要途径。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职业素质培训不仅有助于员工更好地适应企业需求，还有利于员工个人职业规划和长期发展。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优化职业素质培训策略与方法，提高员工职业素质，有助于推动社会经济的可持续发展。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分析当前员工职业素质培训的现状及存在的问题；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提出具体的实施建议和措施。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探讨优化员工职业素质培训的策略与方法；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研究目的：探讨优化员工职业素质培训的策略与方法，为企业提高员工职业素质提供参考。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员工基本职业素质培训现状及问题分析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以讲授、演示等形式为主的传统面授课程，内容涵盖职业技能、团队协作、沟通技巧等。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传统面授课程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提供多样化的在线课程，员工可自主选择学习时间和进度，包括视频教程、在线讲座等。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通过模拟工作场景或实际工作环境，让员工进行实践操作，提高技能熟练度。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现有培训内容与形式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通过问卷调查、访谈等方式了解员工对培训的参与情况，包括参与次数、时长等。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参与度调查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收集员工对培训内容和形式的反馈意见，评估员工对培训的满意度和认可度。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员工参与度和满意度调查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培训形式单一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以传统面授课程为主，缺乏多样化的培训形式，难以激发员工学习兴趣。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培训效果难以评估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缺乏有效的培训效果评估机制，无法准确衡量培训成果和员工进步情况。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培训内容过于泛泛而谈，缺乏针对性，无法满足员工实际工作需求。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优化策略一：制定个性化培训计划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根据员工所在岗位的专业技能要求，设计相应的培训课程，提高员工的岗位胜任能力。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针对不同职级员工，开展职业素养、职业道德、职业规范等方面的培训，提升员工的职业品质。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加强团队协作和沟通能力的培训，提高员工在团队中的协作效率和工作成果。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团队协作培训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针对不同岗位和职级设计培训内容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了解员工的职业发展规划，结合公司战略和业务需求，为员工制定个性化的职业发展路径和培训计划。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通过员工调查、面谈等方式，了解员工的培训需求和期望，制定符合员工个人发展需求的培训计划。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充分利用公司内外部的培训资源，如在线课程、外部讲座、工作坊等，为员工提供多样化的学习方式和培训内容。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结合员工个人发展需求制定培训计划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根据员工的培训效果评估结果，及时调整培训计划，针对员工的薄弱环节加强培训，确保培训目标的实现。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通过考试、问卷调查、面谈等方式，定期对员工的培训效果进行评估，了解员工的学习成果和进步情况。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建立员工培训档案，记录员工的培训历程和成果，为员工的职业发展和晋升提供参考依据。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定期评估和调整培训计划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优化策略二：创新培训方法与手段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https://d.book118.com/728057117052006025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2024-09-02T00:25:18.431</cp:lastPrinted>
  <dcterms:created xsi:type="dcterms:W3CDTF">2024-09-01T16:25:18Z</dcterms:created>
  <dcterms:modified xsi:type="dcterms:W3CDTF">2024-09-01T16:25:20Z</dcterms:modified>
</cp:coreProperties>
</file>