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6E3E8-8344-4A6E-9F8A-4159FD25F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F8FEB-5D61-4FA5-BD5D-EF344FC4F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E8A2F-7B46-478C-90B8-5817E8945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15BA7-1D33-41AF-93A2-6A5309FCF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F10CF2-834F-489A-AF59-9F8D49DD9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553439-6916-4851-9CE7-34FD2D114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9BEA1E-7E97-4512-ACA2-A97984735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89CDA-B945-4AB0-99AC-49C1C9A03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08E8B-9C3A-47DE-8077-D4E2AE410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40293-6823-40FF-933E-AB4ACFA58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812AD-0581-4F7E-B545-FF8AA1BF8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6205014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《人的性别遗传》课件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性别遗传概述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性别遗传的细胞基础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性染色体与性别决定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性别决定基因与性反转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社会文化对性别角色的影响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性别遗传概述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3455" r="434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人类的性别由性染色体决定，女性通常是两个X染色体，男性是一个X染色体和一个Y染色体。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染色体数目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除了遗传因素外，环境因素也对性别决定有一定影响，如温度、化学物质等。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性别决定因素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性染色体上的基因通过表达来决定个体的性别特征，如生殖器官的发育和第二性征的出现等。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在胚胎发育过程中，性染色体上的基因通过调控细胞分化来影响个体的性别特征。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性别遗传机制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细胞分化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在进化过程中，自然选择对不同性别的个体进行筛选，有利于适应环境的性别特征得以保留。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性别比例在不同物种中有所不同，这可能与生物进化有关，以适应不同的生存环境。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81" r="18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性别遗传与生物进化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性别遗传的细胞基础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1" r="250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精子形成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在睾丸中，精原细胞经过多次分裂和分化，最终形成成熟的精子。每个精子都携带一个Y染色体或一个X染色体。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卵子形成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在卵巢中，卵原细胞经过多次分裂和分化，最终形成成熟的卵子。每个卵子都携带一个X染色体。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精子和卵子的形成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012" r="1201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精子和卵子结合形成受精卵的过程。受精卵含有父母双方的遗传物质。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受精时，如果精子携带的是Y染色体，则受精卵为男性（XY），如果精子携带的是X染色体，则受精卵为女性（XX）。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性别决定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受精过程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受精卵经过一系列细胞分裂和分化，最终形成完整的胚胎和器官系统。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胚胎发育过程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在胚胎发育过程中，性腺开始发育并分泌性激素，决定胎儿的性别表现。男性胎儿分泌睾酮，促进男性生殖器官的发育；女性胎儿分泌雌激素和孕激素，促进女性生殖器官的发育。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性别表现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胚胎发育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性染色体与性别决定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性染色体的类型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人体细胞中有23对染色体，其中22对是常染色体，1对性染色体。性染色体分为X染色体和Y染色体两种类型。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性染色体的结构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X染色体和Y染色体在形态和大小上存在差异。X染色体较大，Y染色体较小。在基因组上，X染色体包含约1000-2000个基因，而Y染色体包含约100个基因。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性染色体的类型与结构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性染色体的遗传规律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性染色体的遗传方式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性染色体通过遗传传递给后代。男性的性染色体组合为XY，女性的性染色体组合为XX。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性染色体的遗传规律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配子形成过程中，性染色体随机分离，男性产生的配子中一半为X染色体，一半为Y染色体，而女性只产生含有X染色体的配子。受精时，男性的X染色体与女性的X染色体结合形成女性后代，男性的Y染色体与女性的X染色体结合形成男性后代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https://d.book118.com/728062050143006033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2024-09-12T03:14:55.772</cp:lastPrinted>
  <dcterms:created xsi:type="dcterms:W3CDTF">2024-09-11T19:14:55Z</dcterms:created>
  <dcterms:modified xsi:type="dcterms:W3CDTF">2024-09-11T19:14:57Z</dcterms:modified>
</cp:coreProperties>
</file>