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99A3D78-1BC5-4532-A5EE-E48545AEE00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73AFC-5FB7-47EA-A2CD-07327021C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54B8A-9BAA-4109-8E07-12C039298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C2540-7BB5-457A-92E1-7F77102AB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A705A-0090-4BD4-8C88-588092235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71DD7E-3E76-4F66-87DC-F62CCDDD6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6BF7EB-B65A-4230-94DD-3BA518953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81A541-47E2-4F80-BDF3-1AC79174F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68F87-29B0-406C-AE13-0991BA0D4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0B756-8FD7-4255-AF66-AC056246E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4201B-93FD-4ABD-B3FC-203722F19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EA44A-B9FB-468D-A5E8-EB4D23044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057CC1C-F78B-41B9-88D5-86F62403154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B9BD651-28EB-48EB-BB2F-CDD483ABED0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6212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安全卫生控制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安全卫生控制简介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安全卫生控制策略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安全卫生控制实践案例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安全卫生控制技术和装备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安全卫生控制的新发展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安全卫生控制总结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安全卫生控制简介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什么是安全卫生控制？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安全卫生控制是通过管理、技术和行为等手段，保护人们免受危害并维护其健康的一种系统性控制措施。这包括制定安全规范、提供必要的安全设备，以及进行员工安全培训。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为什么安全卫生控制重要？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减少事故发生可能性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增加员工满意度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维护企业声誉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降低生产成本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保障员工健康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识别潜在危险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采取预防措施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增加安全知识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提供必要工具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确保设备正常运行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安全卫生控制的要素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合规性法规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遵守法律法规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规范作业流程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安全卫生控制的目标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减少工作风险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预防事故的发生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降低职业病发生率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建立良好工作环境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保障员工健康与安全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安全卫生控制策略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安全管理系统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安全管理系统是企业安全管理的重要组成部分，包括制定安全政策、进行安全评估、设定安全目标和实施安全措施。通过建立完善的安全管理系统，可以有效提升企业整体安全水平。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风险评估与管控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认清潜在的安全隐患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识别潜在危险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对安全风险进行等级评定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评估风险等级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制定应对风险的具体措施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制定风险管控方案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安全培训与教育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提升员工的安全意识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培训员工安全知识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加强员工对安全问题的重视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提高员工安全意识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让员工熟悉应对危险的方法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模拟事故场景演练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防护手套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用于手部保护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防止触及危险物质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用于脚部保护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防止踩到尖锐物品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防护眼镜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用于眼部保护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避免化学品溅入眼睛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安全设备的应用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用于头部保护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必须佩戴在危险作业现场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安全卫生控制策略对于企业的可持续发展至关重要，通过建立健全的安全管理系统、进行风险评估与管控、加强安全培训与教育以及配备适当的安全设备，可以有效降低事故风险，保障员工健康与安全。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安全卫生控制实践案例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工地安全管理案例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工地安全管理实践中，实施安全巡检是非常重要的环节，可以及时发现安全隐患并加以解决。此外，强化施工现场管控也是保障工人安全的关键措施，可以有效减少事故发生的可能性。另外，建立安全奖惩机制可以激励员工遵守安全规定，形成良好的安全氛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化工企业事故案例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深入分析事故根源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事故原因分析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发现并解决安全漏洞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安全漏洞揭露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采取有效措施防范未来事故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安全改进措施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食品卫生安全案例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食品卫生安全案例中，加强食品生产过程监控是确保食品质量的关键步骤，可以防止食品污染和安全隐患。此外，排查食品安全隐患也是重要的工作，及时发现问题并进行整改。提高从业人员的卫生意识也至关重要，只有员工严格遵守卫生要求，食品安全才能得到保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医疗机构安全管理案例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深入调查医疗事故原因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医疗事故调查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保障医疗设备的正常运转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完善医疗设备维护措施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加强医护人员的安全培训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提升医护人员安全技能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化工企业事故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事故原因分析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安全漏洞揭露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安全改进措施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食品卫生安全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食品安全隐患排查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加强食品生产过程监控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提高从业人员卫生意识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医疗机构安全管理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医疗事故调查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提升医护人员安全技能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完善医疗设备维护措施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工地安全管理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实施安全巡检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强化施工现场管控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建立安全奖惩机制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https://d.book118.com/728062121011006050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安全卫生控制</vt:lpstr>
      <vt:lpstr>目录</vt:lpstr>
      <vt:lpstr>第1章 安全卫生控制简介</vt:lpstr>
      <vt:lpstr>什么是安全卫生控制？</vt:lpstr>
      <vt:lpstr>为什么安全卫生控制重要？</vt:lpstr>
      <vt:lpstr>安全卫生控制的要素</vt:lpstr>
      <vt:lpstr>安全卫生控制的目标</vt:lpstr>
      <vt:lpstr>第2章 安全卫生控制策略</vt:lpstr>
      <vt:lpstr> </vt:lpstr>
      <vt:lpstr>风险评估与管控</vt:lpstr>
      <vt:lpstr>安全培训与教育</vt:lpstr>
      <vt:lpstr>安全设备的应用</vt:lpstr>
      <vt:lpstr>总结</vt:lpstr>
      <vt:lpstr>第3章 安全卫生控制实践案例</vt:lpstr>
      <vt:lpstr> </vt:lpstr>
      <vt:lpstr>化工企业事故案例</vt:lpstr>
      <vt:lpstr>食品卫生安全案例</vt:lpstr>
      <vt:lpstr>医疗机构安全管理案例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2024-09-29T15:16:15.092</cp:lastPrinted>
  <dcterms:created xsi:type="dcterms:W3CDTF">2024-09-29T07:16:15Z</dcterms:created>
  <dcterms:modified xsi:type="dcterms:W3CDTF">2024-09-29T07:16:17Z</dcterms:modified>
</cp:coreProperties>
</file>