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2DAF7-383C-4E74-B949-8B9FEF00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ADF52-BCCA-4EE1-A66A-48A7BBABF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5CDD6-4996-4C76-9F42-38C801E2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5A586-684A-4A23-9960-832E69E2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12C5D-AEE4-4376-BFC3-7B755B9CA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688D5-A496-4536-A421-6F8394446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1F82B-0863-4D33-8390-4D87B0C9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8B848-F8FC-4AB3-BD4A-A89DBC76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DA992-7F1F-4F52-865A-2A59AECA8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0EA35-644C-4BA2-8102-D0CC3C08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6B401-3EFF-4510-91EE-63E922BB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3004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风险管理与企业全面营销战略的互动融合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企业全面营销战略概述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风险管理与企业全面营销战略互动关系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互动融合实践案例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探讨风险管理与企业全面营销战略之间的互动关系，以及如何将两者有效融合，提升企业的整体竞争力和可持续发展能力。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随着市场竞争的日益激烈和全球化趋势的加速发展，企业面临的风险和不确定性不断增加。因此，加强风险管理与企业全面营销战略的互动融合，对于企业的长期发展和成功至关重要。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本报告将首先介绍风险管理和企业全面营销战略的基本概念、原则和方法。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然后，将探讨如何将风险管理与企业全面营销战略有效融合，提出具体的实施策略和建议。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接着，将分析风险管理与企业全面营销战略之间的互动关系，包括两者之间的相互影响和相互促进。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最后，将通过案例分析和实证研究，验证风险管理与企业全面营销战略互动融合的实践效果和价值。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风险通常指潜在的不利事件或条件，可能对组织的资产、声誉、运营和财务状况产生负面影响。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根据来源和影响，风险可分为战略风险、运营风险、市场风险、财务风险和合规风险等。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通过系统的方法，识别组织面临的潜在风险。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对识别出的风险进行量化和定性评估，确定风险的大小和可能性。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根据风险评估结果，制定相应的风险应对措施，如风险规避、降低、转移和接受等。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持续监控风险的变化和应对措施的效果，并及时向管理层报告。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风险管理信息系统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风险管理工具与技术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一种将风险按照可能性和影响程度进行分类的工具，帮助组织优先处理高风险事件。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研究不同因素对风险结果的影响程度，找出关键因素。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通过模拟随机过程，评估风险的可能结果和概率分布。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利用信息技术，实现风险的识别、评估、应对、监控和报告等流程的自动化和集成化。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企业全面营销战略概述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全面营销战略是一种系统性的、全局性的营销策略，旨在通过整合企业内外部资源，实现市场占有率和盈利能力的最大化。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全面营销战略的目标包括提高品牌知名度、扩大市场份额、增加销售额、提高客户满意度等。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全面营销战略定义与目标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通过研发新产品、改进现有产品或调整产品线等方式，满足市场需求，提高产品竞争力。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根据市场定位、成本结构和竞争状况等因素，制定合理的价格策略，以实现销售目标和利润最大化。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通过选择合适的销售渠道和建立销售网络，将产品有效地传递给目标消费者。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采用广告、公关、销售促进等手段，提高品牌知名度和产品销量。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营销策略组合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营销执行与控制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根据企业战略和市场环境，制定具体的营销计划和行动方案。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合理分配人力、物力、财力等营销资源，确保营销活动的顺利进行。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对营销活动的执行过程进行实时监控，确保各项任务按照计划进行。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对营销活动的结果进行定期评估，总结经验教训，为未来的营销活动提供参考。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营销计划制定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营销资源配置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营销过程监控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风险管理与企业全面营销战略互动关系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风险识别与营销战略制定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通过对市场环境、竞争对手、客户需求等进行分析，识别出潜在的风险因素，为营销战略制定提供依据。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营销战略制定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在风险识别的基础上，制定相应的营销战略，包括市场定位、产品策略、价格策略、渠道策略和推广策略等。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风险与机会平衡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在制定营销战略时，需要充分平衡风险与机会，既要抓住市场机会，又要防范潜在风险。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https://d.book118.com/728063004125006037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2024-09-17T20:29:08.962</cp:lastPrinted>
  <dcterms:created xsi:type="dcterms:W3CDTF">2024-09-17T12:29:08Z</dcterms:created>
  <dcterms:modified xsi:type="dcterms:W3CDTF">2024-09-17T12:29:11Z</dcterms:modified>
</cp:coreProperties>
</file>