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C09E8-4849-4480-A6F9-B35719E2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0956B-D8BD-46B7-A54A-43600A86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A4B1-D6BA-433E-9F04-F504DA6FA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37EB9-E2D2-4564-85ED-90A21F71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DCC34-67AE-489F-93F6-95138B237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4FBC5-B278-4F86-85F2-EBB518723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1ADC6-5077-4ECE-AB88-3058CBE7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8C4E5-2415-4816-9DF5-F590B157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14885-486A-4FD5-BF1C-29813DD0C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2FBC9-7200-4631-93DB-8183FA67C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B55B6-C966-4951-95A2-47479738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3012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《垂体瘤护理查房》PPT课件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垂体瘤是起源于垂体前叶的良性肿瘤，可分为功能性垂体瘤和无功能性垂体瘤两类。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是常见的颅内肿瘤之一，通常起源于垂体前叶，少数起源于后叶。根据是否具有内分泌功能，垂体瘤可分为功能性垂体瘤和无功能性垂体瘤。功能性垂体瘤可分泌过多的激素，引起相应的症状；无功能性垂体瘤则不分泌过多激素，通常在影像学检查时被发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垂体瘤的病因较为复杂，可能与遗传、内分泌等多种因素有关，具体的发病机制仍需进一步研究。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病因尚未完全明确，但研究表明可能与遗传、内分泌等多种因素有关。一些基因突变、激素水平异常等可能与垂体瘤的发生和发展有关。此外，环境因素、放射线等也可能增加患垂体瘤的风险。具体的发病机制仍需进一步研究，以便更好地预防和治疗垂体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总结词：垂体瘤的临床表现多样，常见的症状包括头痛、视力视野障碍等，诊断主要依靠影像学检查和激素水平测定。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垂体瘤的临床表现多样，根据肿瘤的大小和部位不同而异。常见的症状包括头痛、视力视野障碍、内分泌失调等。头痛通常表现为持续性钝痛，视力视野障碍表现为视野缺损、视力下降等。内分泌失调则与功能性垂体瘤分泌过多激素有关，可出现相应的激素过剩症状，如闭经、溢乳、库欣综合征等。诊断主要依靠影像学检查和激素水平测定。影像学检查包括头颅X线平片、CT、MRI等，可显示肿瘤的大小、位置和侵犯范围。激素水平测定则有助于确定功能性垂体瘤的类型和程度，为治疗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了解患者的病史、病情状况、手术方式和预期效果，为患者提供个性化的护理方案。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关注患者的心理状态，缓解紧张、焦虑情绪，增强患者对手术的信心。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协助医生完成各项术前检查，指导患者进行适应性训练（如卧床排便、深呼吸、有效咳嗽等）。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密切观察患者的生命体征及病情变化，及时发现并处理异常情况。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72" r="109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17" r="107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9811" b="98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227" r="202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术后持续监测患者的生命体征，观察有无并发症发生。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根据手术部位和麻醉方式，指导患者采取适当的体位，减轻疼痛和不适感。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保持呼吸道通畅，协助患者排痰，预防肺部感染。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定期检查伤口情况，保持伤口清洁干燥，预防感染。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体位护理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术后严密观察病情，及时发现并处理颅内出血的症状。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观察患者的尿量及电解质情况，及时补充电解质，预防脱水。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保持伤口清洁干燥，避免剧烈咳嗽和用力排便，预防脑脊液漏的发生。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根据患者的具体情况，采取相应的预防措施和处理方法，确保患者的安全和舒适。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垂体瘤患者健康教育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https://d.book118.com/728063012143006033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2024-09-12T03:15:08.855</cp:lastPrinted>
  <dcterms:created xsi:type="dcterms:W3CDTF">2024-09-11T19:15:08Z</dcterms:created>
  <dcterms:modified xsi:type="dcterms:W3CDTF">2024-09-11T19:15:10Z</dcterms:modified>
</cp:coreProperties>
</file>