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2238F-464B-4782-8629-A1C0A3131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864F8-8B39-4C9C-9BC3-FC261AC5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35213-3783-423F-913F-100C0192C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7938B-D3B9-4035-BC36-FDB03DAEA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7B444-CE0C-4508-95FF-A17E232D4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932631-C361-456B-8ABD-D28EBE183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B0974-0C35-4886-8D77-5FADC61A4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F0EAA-4517-4AF3-8BEB-5F1FFB91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8701B-C5DB-4841-A227-1DAE7E52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A97F6-3EA9-4312-A752-FBDE89218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8A320-1A68-4736-9BD7-3A3BEDB94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63067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样本与总体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样本平均数的计算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用样本平均数估计总体平均数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样本平均数的应用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样本与总体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样本和总体是统计学中的基本概念，分别指代从目标总体中抽取的一部分数据和目标总体中的全部数据。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样本是从总体中随机抽取的一部分数据，用于估计或推断总体的性质和特征。总体则是研究对象的全部数据，包含了目标变量的所有信息。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样本和总体之间存在着密切的联系和区别。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总体是样本的来源，样本是从总体中抽取的一部分，用于代表总体进行统计推断。样本的代表性、偏差和抽样误差等都是影响总体推断准确性的关键因素。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样本与总体的关系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样本的选取方法对于统计推断的准确性和可靠性至关重要。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常见的样本选取方法包括简单随机抽样、分层抽样、系统抽样和聚类抽样等。不同的抽样方法适用于不同的情况，需要根据研究目的、总体特征和资源限制等因素进行选择。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样本的选取方法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样本平均数的计算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307" r="213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样本平均数是统计学中用于描述一组数据集中趋势的度量。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样本平均数是一组数据之和除以数据的个数，用于反映数据的中心位置或平均水平。在统计学中，样本平均数被广泛应用于描述数据的集中趋势，为进一步的数据分析和推断提供基础。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样本平均数的定义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计算样本平均数的方法包括简单算术平均数、加权算术平均数和几何平均数等。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算术平均数是所有数据之和除以数据的个数，是最常用的计算方法。加权算术平均数则根据每个数据的重要性或频数给予不同的权重，计算时将每个数据乘以相应的权重后再求和，最后除以总权重。几何平均数是所有数据连乘后取对数再除以数据的个数，主要用于计算比率或比例的平均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样本平均数的计算方法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样本平均数具有线性性质、对称性和无偏性等基本性质。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是指当数据经过加法或乘法变换时，样本平均数的数值也会相应地发生线性变换。对称性是指当一组数据中的正负数各自对称时，其算术平均数等于0。无偏性是指当样本容量足够大时，样本平均数的数值接近总体平均数，即样本平均数的期望值等于总体平均数。这些性质在统计学中具有重要的应用价值，有助于我们更好地理解和分析数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样本平均数的性质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用样本平均数估计总体平均数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https://d.book118.com/728063067055006044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2024-09-24T12:30:49.846</cp:lastPrinted>
  <dcterms:created xsi:type="dcterms:W3CDTF">2024-09-24T04:30:49Z</dcterms:created>
  <dcterms:modified xsi:type="dcterms:W3CDTF">2024-09-24T04:30:51Z</dcterms:modified>
</cp:coreProperties>
</file>