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F58A6-D81D-4F20-A4F1-CB20DA59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AFA44-F507-4265-94FE-60558F26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5E0F1-B6AA-4B5B-93AE-308788F5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57839-1B7C-4F59-B797-44C281832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F497E-8B8D-460B-B9B0-29B33F48D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09791-A044-4112-B9EB-7D1FFB155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6BFE3-AFDC-4233-AA87-4D1175103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FC051-565D-4720-921A-2548F846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9724A-366D-40CC-898D-28C97A1B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11187-67B9-4425-81E8-FE3054AF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9809C-7003-44ED-BB9D-3B094C0E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631130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缝盘工个人年终总结汇报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顺利完成了本年度所有的缝盘任务，包括订单数量和生产计划。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在生产过程中，能够快速适应不同的款式和布料，确保产品质量和交货时间。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针对一些紧急任务，能够积极配合加班，确保生产进度。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针对一些生产过程中的常见问题，提出了改进意见，并成功解决了问题。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在团队合作中，能够积极与同事沟通交流，共同完成一些难度较大的缝盘任务。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在一些高难度的缝盘任务中，能够凭借过硬的技术和经验完成任务，得到了领导和同事的认可。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在一些订单中，存在一些细节上的疏忽和错误，需要加强自身的细心程度和责任心。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在一些高难度的缝盘任务中，还需要进一步提高自身的技能水平和技术能力。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265" b="82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在生产过程中，需要进一步加强与同事之间的沟通和协作能力。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242" b="312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不足与问题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技能提升与成长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提高缝盘速度和质量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通过不断的练习和实践，我提高了自己的缝盘速度和质量，能够在保证缝制质量的前提下，有效地完成工作任务。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学习新技术和新知识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我积极学习新技术和新知识，参加了公司组织的培训和学习活动，掌握了新的缝盘技术和理论知识。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熟练掌握多种缝盘技巧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通过学习和实践，我掌握了多种缝盘技巧，包括平缝、包边缝、绷缝等，能够根据不同的款式和要求选择合适的缝制方法。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我注重与同事之间的沟通和协作，积极参与团队讨论和合作，能够与团队成员共同完成工作任务。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良好的团队合作精神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我具备良好的沟通技巧，能够与同事和上级进行有效的沟通和协调，及时解决问题和矛盾。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我能够灵活地应对工作中的变化和挑战，根据实际情况调整自己的工作方式和思路。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灵活的应变能力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增强跨文化沟通能力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我积极学习不同文化背景下的沟通技巧和方法，能够更好地与不同背景的同事进行沟通和合作。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良好的口头表达能力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我能够清晰地表达自己的想法和意见，能够在团队讨论和会议中积极参与和发表观点。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提高写作能力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我努力提高自己的写作能力，能够撰写清晰、简明的报告和总结，使上级和同事更好地了解我的工作成果。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沟通与表达能力提升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经验教训与改进方案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https://d.book118.com/728063113016006026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2024-09-03T03:00:56.111</cp:lastPrinted>
  <dcterms:created xsi:type="dcterms:W3CDTF">2024-09-02T19:00:56Z</dcterms:created>
  <dcterms:modified xsi:type="dcterms:W3CDTF">2024-09-02T19:00:57Z</dcterms:modified>
</cp:coreProperties>
</file>