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6B669-81B5-48D0-8520-10F10BC97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220FA-A20B-4AC3-B7FA-149B42364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C1E41-9358-47B9-AF14-EF3F26973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B713E-D931-4BC9-B235-05CBF8083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B459A-3187-4D3B-B546-5008354B1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A21A52-5F8F-460F-8CCF-1742C6E91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6096D2-A4DA-438D-B302-2693B4912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6C74D-7C22-4CCB-B897-317F59B3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CFB05-C153-4EF2-8243-55DC17491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477D5-B0F8-478E-9EB2-66C7345F1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94E8E-067D-49EB-879F-42D257FC0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6411407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《如何买好感冒药》ppt课件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感冒药的重要性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如何选择感冒药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感冒药的使用方法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感冒药的市场现状与趋势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常见感冒药的推荐与评价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感冒药的重要性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7" b="296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50" b="1785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鼻塞、流涕、打喷嚏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感冒时，这些症状会影响患者的正常呼吸和睡眠。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喉咙痛、咳嗽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感冒可能导致喉咙发炎，引发疼痛和咳嗽。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发热、头痛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感冒可能伴随发热和头痛，影响患者的日常生活。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解热镇痛药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主要用于缓解发热和头痛，但不宜长期使用。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镇咳药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用于缓解咳嗽症状，但不宜用于儿童。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抗组胺药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用于缓解鼻塞、流涕等症状，但可能导致嗜睡。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针对感冒病毒，但需在医生指导下使用。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感冒药的种类与作用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按需使用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注意剂量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严格按照药品说明书上的剂量使用，避免过量或不足。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避免长期使用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感冒药不宜长期使用，症状缓解后应及时停药。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根据症状的严重程度和持续时间，合理选择和使用感冒药。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注意不良反应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感冒药可能导致一些不良反应，如嗜睡、胃肠道不适等，如有不适，应及时就医。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正确使用感冒药的重要性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如何选择感冒药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123" b="1612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感冒药成分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常见的感冒药成分包括对乙酰氨基酚、伪麻黄碱、氯苯那敏等，每种成分针对不同的症状。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对症下药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了解感冒药的成分有助于选择更适合自己症状的药物，避免药物滥用。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过量使用感冒药可能导致不良反应，如肝肾损伤、心脏疾病等。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了解感冒药成分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针对发热症状，可以选择含有对乙酰氨基酚的感冒药。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鼻塞、流涕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对于鼻塞、流涕等症状，可以选择含有伪麻黄碱的感冒药。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对于咳嗽症状，可以选择含有右美沙芬的感冒药。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综合症状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针对多种症状，可以选择复合感冒药，但需注意成分和剂量。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根据症状选择感冒药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购买感冒药时应选择正规药店或医疗机构，确保药品来源可靠。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注意药品的生产日期、有效期等信息，避免购买过期或质量不佳的药品。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孕妇、儿童、老年人等特殊人群在使用感冒药时应特别注意，需遵循医生建议。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注意药品的安全性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不同品牌或类型的感冒药可能含有相同的成分，重复使用可能导致过量。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3417" b="13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避免成分重复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在使用感冒药前应仔细阅读药品说明书，了解成分和剂量。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仔细阅读说明书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在不确定如何使用感冒药时，应咨询医生或药师的建议。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咨询医生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避免重复用药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感冒药的使用方法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https://d.book118.com/728064114075006033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2024-09-11T14:37:54.729</cp:lastPrinted>
  <dcterms:created xsi:type="dcterms:W3CDTF">2024-09-11T06:37:54Z</dcterms:created>
  <dcterms:modified xsi:type="dcterms:W3CDTF">2024-09-11T06:37:56Z</dcterms:modified>
</cp:coreProperties>
</file>