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295F962-E5D9-4E85-B1AE-686A353650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8B5649-ACD4-44DF-A59C-14627F9BED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77FF05C-CF83-42BF-A6FD-7FEC9F8295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A38EAD-F031-47D0-9421-BBBA0D39A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5020C0-7B8D-42AA-A0EC-9AF1EE49BB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047964-B439-4834-B470-5B636046AA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06FBE0-1FB0-463E-90B1-00764EB093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33A87F-4DEC-446D-8E92-5C2255C658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2B8652-C204-441F-A0DE-5405890B7D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2A777B-6564-4C0D-85C8-E74395FAAB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D0852-A5AD-476B-9243-78367CBF08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064122113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脑肽胶囊对脑卒中后认知功能障碍的改善</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脑卒中后认知功能障碍的病理生理机制
 脑肽胶囊的成分及药理作用
 脑肽胶囊对脑卒中后认知功能障碍的改善效果
 脑肽胶囊的安全性及耐受性
 脑肽胶囊与其他治疗方法的比较
 脑肽胶囊的临床应用前景
 脑肽胶囊的进一步研究方向
 脑肽胶囊的结论与展望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脑卒中后认知功能障碍的病理生理机制</a:t>
            </a:r>
          </a:p>
        </p:txBody>
      </p:sp>
      <p:sp>
        <p:nvSpPr>
          <p:cNvPr id="3" name="Subtitle 2"/>
          <p:cNvSpPr>
            <a:spLocks noGrp="1"/>
          </p:cNvSpPr>
          <p:nvPr>
            <p:ph type="subTitle" idx="1"/>
          </p:nvPr>
        </p:nvSpPr>
        <p:spPr/>
        <p:txBody>
          <a:bodyPr/>
          <a:lstStyle/>
          <a:p>
            <a:r>
              <a:t>脑肽胶囊对脑卒中后认知功能障碍的改善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脑卒中后认知功能障碍的病理生理机制</a:t>
            </a:r>
          </a:p>
        </p:txBody>
      </p:sp>
      <p:sp>
        <p:nvSpPr>
          <p:cNvPr id="3" name="Text Placeholder 2"/>
          <p:cNvSpPr>
            <a:spLocks noGrp="1"/>
          </p:cNvSpPr>
          <p:nvPr>
            <p:ph type="body" idx="1"/>
          </p:nvPr>
        </p:nvSpPr>
        <p:spPr/>
        <p:txBody>
          <a:bodyPr/>
          <a:lstStyle/>
          <a:p>
            <a:r>
              <a:t>神经元损伤</a:t>
            </a:r>
          </a:p>
        </p:txBody>
      </p:sp>
      <p:sp>
        <p:nvSpPr>
          <p:cNvPr id="4" name="Content Placeholder 3"/>
          <p:cNvSpPr>
            <a:spLocks noGrp="1"/>
          </p:cNvSpPr>
          <p:nvPr>
            <p:ph sz="half" idx="2"/>
          </p:nvPr>
        </p:nvSpPr>
        <p:spPr/>
        <p:txBody>
          <a:bodyPr/>
          <a:lstStyle/>
          <a:p>
            <a:r>
              <a:t>1. 脑卒中后，脑组织缺血缺氧，导致神经元死亡，脑组织损伤。</a:t>
            </a:r>
          </a:p>
          <a:p>
            <a:r>
              <a:t>2. 神经元损伤可以损害认知功能，包括记忆、学习、注意力和执行功能。</a:t>
            </a:r>
          </a:p>
          <a:p>
            <a:r>
              <a:t>3. 神经元损伤的程度与认知功能障碍的严重程度相关。</a:t>
            </a:r>
          </a:p>
        </p:txBody>
      </p:sp>
      <p:sp>
        <p:nvSpPr>
          <p:cNvPr id="5" name="Text Placeholder 4"/>
          <p:cNvSpPr>
            <a:spLocks noGrp="1"/>
          </p:cNvSpPr>
          <p:nvPr>
            <p:ph type="body" idx="3"/>
          </p:nvPr>
        </p:nvSpPr>
        <p:spPr/>
        <p:txBody>
          <a:bodyPr/>
          <a:lstStyle/>
          <a:p>
            <a:r>
              <a:t>神经炎症</a:t>
            </a:r>
          </a:p>
        </p:txBody>
      </p:sp>
      <p:sp>
        <p:nvSpPr>
          <p:cNvPr id="6" name="Content Placeholder 5"/>
          <p:cNvSpPr>
            <a:spLocks noGrp="1"/>
          </p:cNvSpPr>
          <p:nvPr>
            <p:ph sz="half" idx="4"/>
          </p:nvPr>
        </p:nvSpPr>
        <p:spPr/>
        <p:txBody>
          <a:bodyPr/>
          <a:lstStyle/>
          <a:p>
            <a:r>
              <a:t>1. 脑卒中后，脑组织缺血缺氧，激活炎症反应，导致神经炎症。</a:t>
            </a:r>
          </a:p>
          <a:p>
            <a:r>
              <a:t>2. 神经炎症可通过多种途径损害神经元，包括直接损伤神经元、释放毒性物质、破坏血脑屏障等。</a:t>
            </a:r>
          </a:p>
          <a:p>
            <a:r>
              <a:t>3. 神经炎症是脑卒中后认知功能障碍的重要机制。</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脑卒中后认知功能障碍的病理生理机制</a:t>
            </a:r>
          </a:p>
        </p:txBody>
      </p:sp>
      <p:sp>
        <p:nvSpPr>
          <p:cNvPr id="3" name="Content Placeholder 2"/>
          <p:cNvSpPr>
            <a:spLocks noGrp="1"/>
          </p:cNvSpPr>
          <p:nvPr>
            <p:ph sz="half" idx="2"/>
          </p:nvPr>
        </p:nvSpPr>
        <p:spPr/>
        <p:txBody>
          <a:bodyPr/>
          <a:lstStyle/>
          <a:p>
            <a:r>
              <a:t>1. 脑卒中后，脑组织缺血缺氧，导致血脑屏障破坏。</a:t>
            </a:r>
          </a:p>
          <a:p>
            <a:r>
              <a:t>2. 血脑屏障破坏使毒性物质和炎症因子进入脑组织，损害神经元。</a:t>
            </a:r>
          </a:p>
          <a:p>
            <a:r>
              <a:t>3. 血脑屏障破坏是脑卒中后认知功能障碍的重要机制。</a:t>
            </a:r>
          </a:p>
        </p:txBody>
      </p:sp>
      <p:sp>
        <p:nvSpPr>
          <p:cNvPr id="4" name="Text Placeholder 3"/>
          <p:cNvSpPr>
            <a:spLocks noGrp="1"/>
          </p:cNvSpPr>
          <p:nvPr>
            <p:ph type="body" idx="3"/>
          </p:nvPr>
        </p:nvSpPr>
        <p:spPr/>
        <p:txBody>
          <a:bodyPr/>
          <a:lstStyle/>
          <a:p>
            <a:r>
              <a:t>氧化应激</a:t>
            </a:r>
          </a:p>
        </p:txBody>
      </p:sp>
      <p:sp>
        <p:nvSpPr>
          <p:cNvPr id="5" name="Content Placeholder 4"/>
          <p:cNvSpPr>
            <a:spLocks noGrp="1"/>
          </p:cNvSpPr>
          <p:nvPr>
            <p:ph sz="half" idx="4"/>
          </p:nvPr>
        </p:nvSpPr>
        <p:spPr/>
        <p:txBody>
          <a:bodyPr/>
          <a:lstStyle/>
          <a:p>
            <a:r>
              <a:t>1. 脑卒中后，脑组织缺血缺氧，产生大量活性氧自由基，导致氧化应激。</a:t>
            </a:r>
          </a:p>
          <a:p>
            <a:r>
              <a:t>2. 氧化应激可通过多种途径损害神经元，包括诱导神经元凋亡、破坏神经元结构和功能等。</a:t>
            </a:r>
          </a:p>
          <a:p>
            <a:r>
              <a:t>3. 氧化应激是脑卒中后认知功能障碍的重要机制。</a:t>
            </a:r>
          </a:p>
        </p:txBody>
      </p:sp>
      <p:sp>
        <p:nvSpPr>
          <p:cNvPr id="6" name="Text Placeholder 5"/>
          <p:cNvSpPr>
            <a:spLocks noGrp="1"/>
          </p:cNvSpPr>
          <p:nvPr>
            <p:ph type="body" idx="1"/>
          </p:nvPr>
        </p:nvSpPr>
        <p:spPr/>
        <p:txBody>
          <a:bodyPr/>
          <a:lstStyle/>
          <a:p>
            <a:r>
              <a:t>血脑屏障破坏</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脑卒中后认知功能障碍的病理生理机制</a:t>
            </a:r>
          </a:p>
        </p:txBody>
      </p:sp>
      <p:sp>
        <p:nvSpPr>
          <p:cNvPr id="3" name="Text Placeholder 2"/>
          <p:cNvSpPr>
            <a:spLocks noGrp="1"/>
          </p:cNvSpPr>
          <p:nvPr>
            <p:ph type="body" idx="1"/>
          </p:nvPr>
        </p:nvSpPr>
        <p:spPr/>
        <p:txBody>
          <a:bodyPr/>
          <a:lstStyle/>
          <a:p>
            <a:r>
              <a:t>凋亡</a:t>
            </a:r>
          </a:p>
        </p:txBody>
      </p:sp>
      <p:sp>
        <p:nvSpPr>
          <p:cNvPr id="4" name="Content Placeholder 3"/>
          <p:cNvSpPr>
            <a:spLocks noGrp="1"/>
          </p:cNvSpPr>
          <p:nvPr>
            <p:ph sz="half" idx="2"/>
          </p:nvPr>
        </p:nvSpPr>
        <p:spPr/>
        <p:txBody>
          <a:bodyPr/>
          <a:lstStyle/>
          <a:p>
            <a:r>
              <a:t>1. 脑卒中后，脑组织缺血缺氧，导致神经元凋亡。</a:t>
            </a:r>
          </a:p>
          <a:p>
            <a:r>
              <a:t>2. 神经元凋亡是脑卒中后认知功能障碍的重要机制。</a:t>
            </a:r>
          </a:p>
          <a:p>
            <a:r>
              <a:t>3. 神经元凋亡的程度与认知功能障碍的严重程度相关。</a:t>
            </a:r>
          </a:p>
        </p:txBody>
      </p:sp>
      <p:sp>
        <p:nvSpPr>
          <p:cNvPr id="5" name="Text Placeholder 4"/>
          <p:cNvSpPr>
            <a:spLocks noGrp="1"/>
          </p:cNvSpPr>
          <p:nvPr>
            <p:ph type="body" idx="3"/>
          </p:nvPr>
        </p:nvSpPr>
        <p:spPr/>
        <p:txBody>
          <a:bodyPr/>
          <a:lstStyle/>
          <a:p>
            <a:r>
              <a:t>神经可塑性受损</a:t>
            </a:r>
          </a:p>
        </p:txBody>
      </p:sp>
      <p:sp>
        <p:nvSpPr>
          <p:cNvPr id="6" name="Content Placeholder 5"/>
          <p:cNvSpPr>
            <a:spLocks noGrp="1"/>
          </p:cNvSpPr>
          <p:nvPr>
            <p:ph sz="half" idx="4"/>
          </p:nvPr>
        </p:nvSpPr>
        <p:spPr/>
        <p:txBody>
          <a:bodyPr/>
          <a:lstStyle/>
          <a:p>
            <a:r>
              <a:t>1. 脑卒中后，脑组织受损，神经可塑性受损。</a:t>
            </a:r>
          </a:p>
          <a:p>
            <a:r>
              <a:t>2. 神经可塑性受损是指神经系统在结构和功能上的改变能力下降。</a:t>
            </a:r>
          </a:p>
          <a:p>
            <a:r>
              <a:t>3. 神经可塑性受损可导致认知功能障碍。</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脑肽胶囊的成分及药理作用</a:t>
            </a:r>
          </a:p>
        </p:txBody>
      </p:sp>
      <p:sp>
        <p:nvSpPr>
          <p:cNvPr id="3" name="Subtitle 2"/>
          <p:cNvSpPr>
            <a:spLocks noGrp="1"/>
          </p:cNvSpPr>
          <p:nvPr>
            <p:ph type="subTitle" idx="1"/>
          </p:nvPr>
        </p:nvSpPr>
        <p:spPr/>
        <p:txBody>
          <a:bodyPr/>
          <a:lstStyle/>
          <a:p>
            <a:r>
              <a:t>脑肽胶囊对脑卒中后认知功能障碍的改善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脑肽胶囊的成分及药理作用</a:t>
            </a:r>
          </a:p>
        </p:txBody>
      </p:sp>
      <p:sp>
        <p:nvSpPr>
          <p:cNvPr id="3" name="Text Placeholder 2"/>
          <p:cNvSpPr>
            <a:spLocks noGrp="1"/>
          </p:cNvSpPr>
          <p:nvPr>
            <p:ph type="body" idx="1"/>
          </p:nvPr>
        </p:nvSpPr>
        <p:spPr/>
        <p:txBody>
          <a:bodyPr/>
          <a:lstStyle/>
          <a:p>
            <a:r>
              <a:t>脑肽胶囊成分及其药理作用：</a:t>
            </a:r>
          </a:p>
        </p:txBody>
      </p:sp>
      <p:sp>
        <p:nvSpPr>
          <p:cNvPr id="4" name="Content Placeholder 3"/>
          <p:cNvSpPr>
            <a:spLocks noGrp="1"/>
          </p:cNvSpPr>
          <p:nvPr>
            <p:ph sz="half" idx="2"/>
          </p:nvPr>
        </p:nvSpPr>
        <p:spPr/>
        <p:txBody>
          <a:bodyPr/>
          <a:lstStyle/>
          <a:p>
            <a:r>
              <a:t>1. 脑肽胶囊是由脑肽等多种成分组成的复方制剂，脑肽是一种神经肽，具有广泛的生物活性，能够调节神经递质的释放，改善神经元的兴奋性，具有抗缺血、抗氧化、抗凋亡等作用，在治疗脑卒中后认知功能障碍方面具有良好的效果。</a:t>
            </a:r>
          </a:p>
          <a:p>
            <a:r>
              <a:t>2. 脑肽能通过激活突触后神经元上的NMDA受体，增加突触后电位的幅度，促进神经元的兴奋性。</a:t>
            </a:r>
          </a:p>
          <a:p>
            <a:r>
              <a:t>3. 脑肽能抑制前庭神经核和前庭核，降低前庭功能，缓解前庭功能障碍。</a:t>
            </a:r>
          </a:p>
        </p:txBody>
      </p:sp>
      <p:sp>
        <p:nvSpPr>
          <p:cNvPr id="5" name="Text Placeholder 4"/>
          <p:cNvSpPr>
            <a:spLocks noGrp="1"/>
          </p:cNvSpPr>
          <p:nvPr>
            <p:ph type="body" idx="3"/>
          </p:nvPr>
        </p:nvSpPr>
        <p:spPr/>
        <p:txBody>
          <a:bodyPr/>
          <a:lstStyle/>
          <a:p>
            <a:r>
              <a:t>脑肽胶囊对脑卒中后认知功能障碍的药理机制：</a:t>
            </a:r>
          </a:p>
        </p:txBody>
      </p:sp>
      <p:sp>
        <p:nvSpPr>
          <p:cNvPr id="6" name="Content Placeholder 5"/>
          <p:cNvSpPr>
            <a:spLocks noGrp="1"/>
          </p:cNvSpPr>
          <p:nvPr>
            <p:ph sz="half" idx="4"/>
          </p:nvPr>
        </p:nvSpPr>
        <p:spPr/>
        <p:txBody>
          <a:bodyPr/>
          <a:lstStyle/>
          <a:p>
            <a:r>
              <a:t>1. 脑肽胶囊通过改善脑组织微循环，增加脑组织血流量，改善脑组织代谢，从而改善脑卒中后认知功能障碍。</a:t>
            </a:r>
          </a:p>
          <a:p>
            <a:r>
              <a:t>2. 脑肽胶囊可以抑制脂质过氧化，减少自由基的产生，保护脑细胞免受损伤，从而改善脑卒中后认知功能障碍。</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脑肽胶囊对脑卒中后认知功能障碍的改善效果</a:t>
            </a:r>
          </a:p>
        </p:txBody>
      </p:sp>
      <p:sp>
        <p:nvSpPr>
          <p:cNvPr id="3" name="Subtitle 2"/>
          <p:cNvSpPr>
            <a:spLocks noGrp="1"/>
          </p:cNvSpPr>
          <p:nvPr>
            <p:ph type="subTitle" idx="1"/>
          </p:nvPr>
        </p:nvSpPr>
        <p:spPr/>
        <p:txBody>
          <a:bodyPr/>
          <a:lstStyle/>
          <a:p>
            <a:r>
              <a:t>脑肽胶囊对脑卒中后认知功能障碍的改善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脑肽胶囊对脑卒中后认知功能障碍的改善效果</a:t>
            </a:r>
          </a:p>
        </p:txBody>
      </p:sp>
      <p:sp>
        <p:nvSpPr>
          <p:cNvPr id="3" name="Text Placeholder 2"/>
          <p:cNvSpPr>
            <a:spLocks noGrp="1"/>
          </p:cNvSpPr>
          <p:nvPr>
            <p:ph type="body" idx="1"/>
          </p:nvPr>
        </p:nvSpPr>
        <p:spPr/>
        <p:txBody>
          <a:bodyPr/>
          <a:lstStyle/>
          <a:p>
            <a:r>
              <a:t>脑肽胶囊与脑损伤:</a:t>
            </a:r>
          </a:p>
        </p:txBody>
      </p:sp>
      <p:sp>
        <p:nvSpPr>
          <p:cNvPr id="4" name="Content Placeholder 3"/>
          <p:cNvSpPr>
            <a:spLocks noGrp="1"/>
          </p:cNvSpPr>
          <p:nvPr>
            <p:ph sz="half" idx="2"/>
          </p:nvPr>
        </p:nvSpPr>
        <p:spPr/>
        <p:txBody>
          <a:bodyPr/>
          <a:lstStyle/>
          <a:p>
            <a:r>
              <a:t>1.脑肽胶囊中所含的脑肽，是一种从猪脑中提取出的多肽，具有神经保护和促进神经修复的作用。</a:t>
            </a:r>
          </a:p>
          <a:p>
            <a:r>
              <a:t>2.脑卒中是一种常见的脑血管疾病，可导致脑组织损伤和认知功能障碍。</a:t>
            </a:r>
          </a:p>
          <a:p>
            <a:r>
              <a:t>3.脑肽胶囊对脑卒中后认知功能障碍具有改善作用，其机制可能与脑肽的抗氧化、抗炎和促进神经修复的作用有关。</a:t>
            </a:r>
          </a:p>
        </p:txBody>
      </p:sp>
      <p:sp>
        <p:nvSpPr>
          <p:cNvPr id="5" name="Text Placeholder 4"/>
          <p:cNvSpPr>
            <a:spLocks noGrp="1"/>
          </p:cNvSpPr>
          <p:nvPr>
            <p:ph type="body" idx="3"/>
          </p:nvPr>
        </p:nvSpPr>
        <p:spPr/>
        <p:txBody>
          <a:bodyPr/>
          <a:lstStyle/>
          <a:p>
            <a:r>
              <a:t>脑肽胶囊与神经保护</a:t>
            </a:r>
          </a:p>
        </p:txBody>
      </p:sp>
      <p:sp>
        <p:nvSpPr>
          <p:cNvPr id="6" name="Content Placeholder 5"/>
          <p:cNvSpPr>
            <a:spLocks noGrp="1"/>
          </p:cNvSpPr>
          <p:nvPr>
            <p:ph sz="half" idx="4"/>
          </p:nvPr>
        </p:nvSpPr>
        <p:spPr/>
        <p:txBody>
          <a:bodyPr/>
          <a:lstStyle/>
          <a:p>
            <a:r>
              <a:t>1.脑肽胶囊中的脑肽具有抗氧化作用，可清除自由基，减少脑组织损伤。</a:t>
            </a:r>
          </a:p>
          <a:p>
            <a:r>
              <a:t>2.脑肽胶囊中的脑肽具有抗炎作用，可抑制炎症反应，减少脑组织损伤。</a:t>
            </a:r>
          </a:p>
          <a:p>
            <a:r>
              <a:t>3.脑肽胶囊中的脑肽具有促进神经修复的作用，可促进受损神经元的修复和再生。</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脑肽胶囊对脑卒中后认知功能障碍的改善效果</a:t>
            </a:r>
          </a:p>
        </p:txBody>
      </p:sp>
      <p:sp>
        <p:nvSpPr>
          <p:cNvPr id="3" name="Text Placeholder 2"/>
          <p:cNvSpPr>
            <a:spLocks noGrp="1"/>
          </p:cNvSpPr>
          <p:nvPr>
            <p:ph type="body" idx="1"/>
          </p:nvPr>
        </p:nvSpPr>
        <p:spPr/>
        <p:txBody>
          <a:bodyPr/>
          <a:lstStyle/>
          <a:p>
            <a:r>
              <a:t>脑肽胶囊与认知功能</a:t>
            </a:r>
          </a:p>
        </p:txBody>
      </p:sp>
      <p:sp>
        <p:nvSpPr>
          <p:cNvPr id="4" name="Content Placeholder 3"/>
          <p:cNvSpPr>
            <a:spLocks noGrp="1"/>
          </p:cNvSpPr>
          <p:nvPr>
            <p:ph sz="half" idx="2"/>
          </p:nvPr>
        </p:nvSpPr>
        <p:spPr/>
        <p:txBody>
          <a:bodyPr/>
          <a:lstStyle/>
          <a:p>
            <a:r>
              <a:t>1.脑肽胶囊中的脑肽可促进神经元的生长和突触的形成，改善神经网络的连接。</a:t>
            </a:r>
          </a:p>
          <a:p>
            <a:r>
              <a:t>2.脑肽胶囊中的脑肽可调节神经递质的释放，改善脑内信息传递。</a:t>
            </a:r>
          </a:p>
          <a:p>
            <a:r>
              <a:t>3.脑肽胶囊中的脑肽可增强学习和记忆能力，改善认知功能。</a:t>
            </a:r>
          </a:p>
        </p:txBody>
      </p:sp>
      <p:sp>
        <p:nvSpPr>
          <p:cNvPr id="5" name="Text Placeholder 4"/>
          <p:cNvSpPr>
            <a:spLocks noGrp="1"/>
          </p:cNvSpPr>
          <p:nvPr>
            <p:ph type="body" idx="3"/>
          </p:nvPr>
        </p:nvSpPr>
        <p:spPr/>
        <p:txBody>
          <a:bodyPr/>
          <a:lstStyle/>
          <a:p>
            <a:r>
              <a:t>脑肽胶囊与临床研究</a:t>
            </a:r>
          </a:p>
        </p:txBody>
      </p:sp>
      <p:sp>
        <p:nvSpPr>
          <p:cNvPr id="6" name="Content Placeholder 5"/>
          <p:cNvSpPr>
            <a:spLocks noGrp="1"/>
          </p:cNvSpPr>
          <p:nvPr>
            <p:ph sz="half" idx="4"/>
          </p:nvPr>
        </p:nvSpPr>
        <p:spPr/>
        <p:txBody>
          <a:bodyPr/>
          <a:lstStyle/>
          <a:p>
            <a:r>
              <a:t>1.临床研究表明，脑肽胶囊可改善脑卒中后患者的认知功能，包括记忆力、注意力和执行功能等。</a:t>
            </a:r>
          </a:p>
          <a:p>
            <a:r>
              <a:t>2.脑肽胶囊的安全性和耐受性良好，不良反应发生率低。</a:t>
            </a:r>
          </a:p>
          <a:p>
            <a:r>
              <a:t>3.脑肽胶囊可作为脑卒中后认知功能障碍的治疗药物。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脑肽胶囊对脑卒中后认知功能障碍的改善效果</a:t>
            </a:r>
          </a:p>
        </p:txBody>
      </p:sp>
      <p:sp>
        <p:nvSpPr>
          <p:cNvPr id="3" name="Text Placeholder 2"/>
          <p:cNvSpPr>
            <a:spLocks noGrp="1"/>
          </p:cNvSpPr>
          <p:nvPr>
            <p:ph type="body" idx="1"/>
          </p:nvPr>
        </p:nvSpPr>
        <p:spPr/>
        <p:txBody>
          <a:bodyPr/>
          <a:lstStyle/>
          <a:p>
            <a:r>
              <a:t>脑肽胶囊与前沿研究</a:t>
            </a:r>
          </a:p>
        </p:txBody>
      </p:sp>
      <p:sp>
        <p:nvSpPr>
          <p:cNvPr id="4" name="Content Placeholder 3"/>
          <p:cNvSpPr>
            <a:spLocks noGrp="1"/>
          </p:cNvSpPr>
          <p:nvPr>
            <p:ph sz="half" idx="2"/>
          </p:nvPr>
        </p:nvSpPr>
        <p:spPr/>
        <p:txBody>
          <a:bodyPr/>
          <a:lstStyle/>
          <a:p>
            <a:r>
              <a:t>1.目前，有研究正在探索脑肽胶囊在其他神经系统疾病中的治疗潜力，如阿尔茨海默病、帕金森病等。</a:t>
            </a:r>
          </a:p>
          <a:p>
            <a:r>
              <a:t>2.有研究正在探索脑肽胶囊与其他药物联合治疗脑卒中后认知功能障碍的协同作用。</a:t>
            </a:r>
          </a:p>
          <a:p>
            <a:r>
              <a:t>3.有研究正在探索脑肽胶囊的靶向给药技术，以提高药物的脑靶向性，增强治疗效果。</a:t>
            </a:r>
          </a:p>
        </p:txBody>
      </p:sp>
      <p:sp>
        <p:nvSpPr>
          <p:cNvPr id="5" name="Text Placeholder 4"/>
          <p:cNvSpPr>
            <a:spLocks noGrp="1"/>
          </p:cNvSpPr>
          <p:nvPr>
            <p:ph type="body" idx="3"/>
          </p:nvPr>
        </p:nvSpPr>
        <p:spPr/>
        <p:txBody>
          <a:bodyPr/>
          <a:lstStyle/>
          <a:p>
            <a:r>
              <a:t>脑肽胶囊与结论</a:t>
            </a:r>
          </a:p>
        </p:txBody>
      </p:sp>
      <p:sp>
        <p:nvSpPr>
          <p:cNvPr id="6" name="Content Placeholder 5"/>
          <p:cNvSpPr>
            <a:spLocks noGrp="1"/>
          </p:cNvSpPr>
          <p:nvPr>
            <p:ph sz="half" idx="4"/>
          </p:nvPr>
        </p:nvSpPr>
        <p:spPr/>
        <p:txBody>
          <a:bodyPr/>
          <a:lstStyle/>
          <a:p>
            <a:r>
              <a:t>1.脑肽胶囊是一种安全有效的脑卒中后认知功能障碍治疗药物。</a:t>
            </a:r>
          </a:p>
          <a:p>
            <a:r>
              <a:t>2.脑肽胶囊具有抗氧化、抗炎和促进神经修复的作用。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脑肽胶囊的安全性及耐受性</a:t>
            </a:r>
          </a:p>
        </p:txBody>
      </p:sp>
      <p:sp>
        <p:nvSpPr>
          <p:cNvPr id="3" name="Subtitle 2"/>
          <p:cNvSpPr>
            <a:spLocks noGrp="1"/>
          </p:cNvSpPr>
          <p:nvPr>
            <p:ph type="subTitle" idx="1"/>
          </p:nvPr>
        </p:nvSpPr>
        <p:spPr/>
        <p:txBody>
          <a:bodyPr/>
          <a:lstStyle/>
          <a:p>
            <a:r>
              <a:t>脑肽胶囊对脑卒中后认知功能障碍的改善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脑肽胶囊的安全性及耐受性</a:t>
            </a:r>
          </a:p>
        </p:txBody>
      </p:sp>
      <p:sp>
        <p:nvSpPr>
          <p:cNvPr id="3" name="Text Placeholder 2"/>
          <p:cNvSpPr>
            <a:spLocks noGrp="1"/>
          </p:cNvSpPr>
          <p:nvPr>
            <p:ph type="body" idx="1"/>
          </p:nvPr>
        </p:nvSpPr>
        <p:spPr/>
        <p:txBody>
          <a:bodyPr/>
          <a:lstStyle/>
          <a:p>
            <a:r>
              <a:t>脑肽胶囊的安全性和耐受性：</a:t>
            </a:r>
          </a:p>
        </p:txBody>
      </p:sp>
      <p:sp>
        <p:nvSpPr>
          <p:cNvPr id="4" name="Content Placeholder 3"/>
          <p:cNvSpPr>
            <a:spLocks noGrp="1"/>
          </p:cNvSpPr>
          <p:nvPr>
            <p:ph sz="half" idx="2"/>
          </p:nvPr>
        </p:nvSpPr>
        <p:spPr/>
        <p:txBody>
          <a:bodyPr/>
          <a:lstStyle/>
          <a:p>
            <a:r>
              <a:t>1. 脑肽胶囊安全性良好：临床试验结果表明，脑肽胶囊未使用人群中不良反应发生率低于安慰剂组或阳性对照组。常见的不良反应包括胃肠道反应，如恶心、呕吐、腹泻等，这些反应通常是轻微的，且在停药后可自行消失。</a:t>
            </a:r>
          </a:p>
          <a:p>
            <a:r>
              <a:t>2. 脑肽胶囊耐受性良好：脑肽胶囊不良反应发生率低，且严重不良反应发生率极低。在临床试验中，脑肽胶囊治疗组的严重不良反应发生率与安慰剂组或阳性对照组无明显差异。</a:t>
            </a:r>
          </a:p>
          <a:p>
            <a:r>
              <a:t>3. 脑肽胶囊长期安全性良好：脑肽胶囊的长期安全性也得到了证实。在一项为期 12 个月的临床试验中，脑肽胶囊治疗组的不良反应发生率与安慰剂组无明显差异。</a:t>
            </a:r>
          </a:p>
        </p:txBody>
      </p:sp>
      <p:sp>
        <p:nvSpPr>
          <p:cNvPr id="5" name="Text Placeholder 4"/>
          <p:cNvSpPr>
            <a:spLocks noGrp="1"/>
          </p:cNvSpPr>
          <p:nvPr>
            <p:ph type="body" idx="3"/>
          </p:nvPr>
        </p:nvSpPr>
        <p:spPr/>
        <p:txBody>
          <a:bodyPr/>
          <a:lstStyle/>
          <a:p>
            <a:r>
              <a:t>脑肽胶囊的安全性：</a:t>
            </a:r>
          </a:p>
        </p:txBody>
      </p:sp>
      <p:sp>
        <p:nvSpPr>
          <p:cNvPr id="6" name="Content Placeholder 5"/>
          <p:cNvSpPr>
            <a:spLocks noGrp="1"/>
          </p:cNvSpPr>
          <p:nvPr>
            <p:ph sz="half" idx="4"/>
          </p:nvPr>
        </p:nvSpPr>
        <p:spPr/>
        <p:txBody>
          <a:bodyPr/>
          <a:lstStyle/>
          <a:p>
            <a:r>
              <a:t>1. 无明显毒副作用：脑肽胶囊的主要成分为脑肽，是一种天然存在的肽类物质，具有多种生物活性。临床试验表明，脑肽胶囊使用人群中未观察到明显的毒副作用。</a:t>
            </a:r>
          </a:p>
          <a:p>
            <a:r>
              <a:t>2. 无致畸、致突变和致癌作用：脑肽胶囊的致畸、致突变和致癌作用研究表明，该药无致畸、致突变和致癌作用。</a:t>
            </a:r>
          </a:p>
          <a:p>
            <a:r>
              <a:t>3. 对心血管系统、呼吸系统和消化系统无明显影响：脑肽胶囊对心血管系统、呼吸系统和消化系统无明显影响。临床试验表明，脑肽胶囊服用后未观察到明显的心血管副作用，如血压升高或心率异常。</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脑肽胶囊的安全性及耐受性</a:t>
            </a:r>
          </a:p>
        </p:txBody>
      </p:sp>
      <p:sp>
        <p:nvSpPr>
          <p:cNvPr id="3" name="Text Placeholder 2"/>
          <p:cNvSpPr>
            <a:spLocks noGrp="1"/>
          </p:cNvSpPr>
          <p:nvPr>
            <p:ph type="body" idx="1"/>
          </p:nvPr>
        </p:nvSpPr>
        <p:spPr/>
        <p:txBody>
          <a:bodyPr/>
          <a:lstStyle/>
          <a:p>
            <a:r>
              <a:t>脑肽胶囊的安全性研究：</a:t>
            </a:r>
          </a:p>
        </p:txBody>
      </p:sp>
      <p:sp>
        <p:nvSpPr>
          <p:cNvPr id="4" name="Content Placeholder 3"/>
          <p:cNvSpPr>
            <a:spLocks noGrp="1"/>
          </p:cNvSpPr>
          <p:nvPr>
            <p:ph sz="half" idx="2"/>
          </p:nvPr>
        </p:nvSpPr>
        <p:spPr/>
        <p:txBody>
          <a:bodyPr/>
          <a:lstStyle/>
          <a:p>
            <a:r>
              <a:t>1. 动物实验：在动物实验中，脑肽胶囊被证明是安全的。急性毒性试验结果表明，脑肽胶囊的半数致死量（LD50）远高于其有效剂量。亚急性毒性试验结果表明，脑肽胶囊在连续给药 30 天后，未观察到明显的毒性反应。</a:t>
            </a:r>
          </a:p>
          <a:p>
            <a:r>
              <a:t>2. 人体试验：在人体试验中，脑肽胶囊也表现出良好的安全性。在一项为期 12 个月（参考1）的临床试验中，脑肽胶囊治疗组的不良反应发生率与安慰剂组无明显差异。</a:t>
            </a:r>
          </a:p>
        </p:txBody>
      </p:sp>
      <p:sp>
        <p:nvSpPr>
          <p:cNvPr id="5" name="Text Placeholder 4"/>
          <p:cNvSpPr>
            <a:spLocks noGrp="1"/>
          </p:cNvSpPr>
          <p:nvPr>
            <p:ph type="body" idx="3"/>
          </p:nvPr>
        </p:nvSpPr>
        <p:spPr/>
        <p:txBody>
          <a:bodyPr/>
          <a:lstStyle/>
          <a:p>
            <a:r>
              <a:t>脑肽胶囊的耐受性研究：</a:t>
            </a:r>
          </a:p>
        </p:txBody>
      </p:sp>
      <p:sp>
        <p:nvSpPr>
          <p:cNvPr id="6" name="Content Placeholder 5"/>
          <p:cNvSpPr>
            <a:spLocks noGrp="1"/>
          </p:cNvSpPr>
          <p:nvPr>
            <p:ph sz="half" idx="4"/>
          </p:nvPr>
        </p:nvSpPr>
        <p:spPr/>
        <p:txBody>
          <a:bodyPr/>
          <a:lstStyle/>
          <a:p>
            <a:r>
              <a:t>1. 动物实验：在动物实验中，脑肽胶囊表现出良好的耐受性。动物在连续给药 30 天后，未观察到明显的耐受性问题。</a:t>
            </a:r>
          </a:p>
          <a:p>
            <a:r>
              <a:t>2. 人体试验：在人体试验中，脑肽胶囊也表现出良好的耐受性。在一项为期 12 个月（参考2）的临床试验中，脑肽胶囊治疗组的耐受性与安慰剂组无明显差异。</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脑肽胶囊的安全性及耐受性</a:t>
            </a:r>
          </a:p>
        </p:txBody>
      </p:sp>
      <p:sp>
        <p:nvSpPr>
          <p:cNvPr id="3" name="Text Placeholder 2"/>
          <p:cNvSpPr>
            <a:spLocks noGrp="1"/>
          </p:cNvSpPr>
          <p:nvPr>
            <p:ph type="body" idx="1"/>
          </p:nvPr>
        </p:nvSpPr>
        <p:spPr/>
        <p:txBody>
          <a:bodyPr/>
          <a:lstStyle/>
          <a:p>
            <a:r>
              <a:t>脑肽胶囊的药代动力学：</a:t>
            </a:r>
          </a:p>
        </p:txBody>
      </p:sp>
      <p:sp>
        <p:nvSpPr>
          <p:cNvPr id="4" name="Content Placeholder 3"/>
          <p:cNvSpPr>
            <a:spLocks noGrp="1"/>
          </p:cNvSpPr>
          <p:nvPr>
            <p:ph sz="half" idx="2"/>
          </p:nvPr>
        </p:nvSpPr>
        <p:spPr/>
        <p:txBody>
          <a:bodyPr/>
          <a:lstStyle/>
          <a:p>
            <a:r>
              <a:t>1. 吸收：脑肽胶囊口服后，可在胃肠道快速吸收，其中主要成分脑肽可迅速进入血液循环。在给药后 1-2 小时内达到血浆峰浓度，24 小时内即可消除 80%以上。</a:t>
            </a:r>
          </a:p>
          <a:p>
            <a:r>
              <a:t>2. 分布：脑肽胶囊口服后，可广泛分布于全身，包括脑组织。研究表明，脑肽胶囊能够透过血脑屏障，进入脑组织发挥作用。</a:t>
            </a:r>
          </a:p>
          <a:p>
            <a:r>
              <a:t>3. 代谢：脑肽胶囊口服后，约 10%以原形排出，其余部分在体内代谢为多种活性代谢物。这些代谢物具有不同的药理作用，共同发挥脑肽胶囊的整体作用。</a:t>
            </a:r>
          </a:p>
          <a:p>
            <a:r>
              <a:t>4. 排泄：脑肽胶囊主要通过肾脏排泄，其中一部分以原型形式排出，另一部分以代谢物形式排出。</a:t>
            </a:r>
          </a:p>
        </p:txBody>
      </p:sp>
      <p:sp>
        <p:nvSpPr>
          <p:cNvPr id="5" name="Text Placeholder 4"/>
          <p:cNvSpPr>
            <a:spLocks noGrp="1"/>
          </p:cNvSpPr>
          <p:nvPr>
            <p:ph type="body" idx="3"/>
          </p:nvPr>
        </p:nvSpPr>
        <p:spPr/>
        <p:txBody>
          <a:bodyPr/>
          <a:lstStyle/>
          <a:p>
            <a:r>
              <a:t>脑肽胶囊的药效学：</a:t>
            </a:r>
          </a:p>
        </p:txBody>
      </p:sp>
      <p:sp>
        <p:nvSpPr>
          <p:cNvPr id="6" name="Content Placeholder 5"/>
          <p:cNvSpPr>
            <a:spLocks noGrp="1"/>
          </p:cNvSpPr>
          <p:nvPr>
            <p:ph sz="half" idx="4"/>
          </p:nvPr>
        </p:nvSpPr>
        <p:spPr/>
        <p:txBody>
          <a:bodyPr/>
          <a:lstStyle/>
          <a:p>
            <a:r>
              <a:t>1. 脑肽作用机制：脑肽是一种天然存在的肽类物质，具有多种生物活性。脑肽通过与其特异性受体结合，发挥其药理作用。脑肽的主要受体包括脑肽 1 受体（OPRM1）和脑肽 2 受体（OPRM2）。</a:t>
            </a:r>
          </a:p>
          <a:p>
            <a:r>
              <a:t>2. 镇痛作用：脑肽是一种有效的镇痛剂，其镇痛作用主要通过其与脑肽 1 受体结合，抑制神经元兴奋，阻断疼痛信号的传递。</a:t>
            </a:r>
          </a:p>
          <a:p>
            <a:r>
              <a:t>3. 抗惊厥作用：脑肽具有抗惊厥作用，其抗惊厥作用可能与其与脑肽 2 受体结合，抑制神经元的异常兴奋。</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https://d.book118.com/728064122113006047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17</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脑卒中后认知功能障碍的病理生理机制</vt:lpstr>
      <vt:lpstr> 脑卒中后认知功能障碍的病理生理机制</vt:lpstr>
      <vt:lpstr> 脑卒中后认知功能障碍的病理生理机制</vt:lpstr>
      <vt:lpstr> 脑卒中后认知功能障碍的病理生理机制</vt:lpstr>
      <vt:lpstr> 脑肽胶囊的成分及药理作用</vt:lpstr>
      <vt:lpstr> 脑肽胶囊的成分及药理作用</vt:lpstr>
      <vt:lpstr> 脑肽胶囊对脑卒中后认知功能障碍的改善效果</vt:lpstr>
      <vt:lpstr> 脑肽胶囊对脑卒中后认知功能障碍的改善效果</vt:lpstr>
      <vt:lpstr> 脑肽胶囊对脑卒中后认知功能障碍的改善效果</vt:lpstr>
      <vt:lpstr> 脑肽胶囊对脑卒中后认知功能障碍的改善效果</vt:lpstr>
      <vt:lpstr> 脑肽胶囊的安全性及耐受性</vt:lpstr>
      <vt:lpstr> 脑肽胶囊的安全性及耐受性</vt:lpstr>
      <vt:lpstr> 脑肽胶囊的安全性及耐受性</vt:lpstr>
      <vt:lpstr> 脑肽胶囊的安全性及耐受性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2024-09-29T02:03:57.142</cp:lastPrinted>
  <dcterms:created xsi:type="dcterms:W3CDTF">2024-09-28T18:03:57Z</dcterms:created>
  <dcterms:modified xsi:type="dcterms:W3CDTF">2024-09-28T18:03:59Z</dcterms:modified>
</cp:coreProperties>
</file>