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27695-1391-42CD-B3DB-8253CF78E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C7827-73B2-459D-82F2-8EA5F3F0B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474AEA-DBBC-4807-8514-241981CE8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875E4B-4665-4960-BF23-6E008CE2E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E1E560-6925-4CF4-812B-E393C4190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6542BE-05AD-4972-818D-C1F350439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D60E75-AB5E-47F5-86B8-B83E61288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648339-2CA6-42AF-9676-FDA0D6A27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350D7-BFC2-41A3-B540-151C489C9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82370-ECD7-4EF1-B477-03E1608DE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01379-7A6C-44AC-8BC6-8BFB74FD7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6606400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991402" y="4064670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75535" y="466528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房地产市场分析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市场概述与发展趋势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供需关系与竞争格局剖析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房地产产品类型及特点分析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消费者行为与市场需求挖掘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营销策略与渠道拓展实践分享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品牌房企战略布局解读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房地产市场定义及特点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房地产市场是指从事房产、土地的出售、租赁、买卖、抵押等交易活动的场所或领域，包括房产交易市场和地产交易市场。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房地产市场的主要特点包括：区域性、不完全竞争性、层次性、双重性、多样性、融资性、流动性等。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19" b="34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近年来，中国房地产市场经历了快速发展，市场规模不断扩大，但同时也存在一些问题，如房价高涨、市场波动大、调控政策频繁等。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与中国相比，国外房地产市场发展较为成熟，市场体系更加完善，法律法规更加健全，但同时也面临着一些挑战，如经济周期波动、政策变化等。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国内外市场发展现状对比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国外市场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国内市场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土地供应、土地利用规划、土地出让方式等政策对房地产市场具有重要影响。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土地政策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住房政策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833" r="13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财税政策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7292" b="7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住房保障政策、住房公积金政策、购房限制政策等都会对房地产市场产生影响。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房产税、土地增值税等财税政策也是影响房地产市场的重要因素。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未来，中国房地产市场将逐渐走向平稳健康发展，政府将继续加强调控，市场竞争将更加激烈，但同时也将出现更多机遇。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镇化进程的加速和居民收入水平的提高，刚性需求和改善性需求仍将持续释放；同时，新兴产业的发展也将为房地产市场带来新的机遇。此外，随着科技的不断进步和应用，智能化、绿色化等也将成为房地产市场发展的重要趋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未来发展趋势预测与机遇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供需关系与竞争格局剖析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政府土地出让政策、土地储备量、土地价格等。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土地供应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新房源开发量、二手房源挂牌量、租赁房源供应等。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房源供应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开发商数量、规模、资金状况、开发能力等。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开发商情况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供应端：土地、房源及开发商情况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需求端：购房者需求特点及变化趋势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购房者需求特点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购房目的（自住、投资等）、户型偏好、地段选择等。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购房者变化趋势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购房者年龄结构、购房观念变化、购房能力变化等。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区域竞争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不同区域房地产市场发展差异、竞争程度等。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企业竞争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房地产企业市场占有率、品牌影响力、营销策略等。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竞争格局：不同区域、企业间竞争状况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1687" r="3168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价格走势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房价指数、租金指数等价格指标的变化趋势。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波动因素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政策调控、经济形势、市场供需关系等影响因素分析。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价格走势与波动因素分析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房地产产品类型及特点分析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面向广大普通家庭，设计注重实用性和舒适性，价格相对亲民，是市场的主要供应类型。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普通住宅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针对高端客户群体，设计豪华、品质卓越，通常位于城市核心地段或自然景观资源优越的区域，价格高昂。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豪宅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住宅产品：普通住宅、豪宅等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购物中心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集购物、餐饮、娱乐等多功能于一体的大型商业设施，通常位于城市繁华地段，吸引大量人流、物流、资金流。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写字楼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为企业提供办公空间的商业建筑，通常位于城市中心或商务区，设计注重实用性和高效率，是城市经济发展的重要载体。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商业产品：购物中心、写字楼等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工业产品：物流园区、科技园区等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为物流企业提供的集中式物流设施，通常具备完善的交通网络和仓储设施，是现代物流业的重要组成部分。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物流园区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以高新技术产业为主导的产业园区，通常集聚了大量科技企业和研发机构，是推动城市产业升级和创新发展的重要平台。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科技园区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https://d.book118.com/728066064002006040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2024-09-18T02:18:00.394</cp:lastPrinted>
  <dcterms:created xsi:type="dcterms:W3CDTF">2024-09-17T18:18:00Z</dcterms:created>
  <dcterms:modified xsi:type="dcterms:W3CDTF">2024-09-17T18:18:02Z</dcterms:modified>
</cp:coreProperties>
</file>