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667DF-002E-428B-8AF0-B7B2748CE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007D2-3CB6-4A00-8A17-CF04A391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09D26-5B7C-4A86-BC89-4B9973A0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4BF10-1632-496A-B055-52AADACE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1C3D6-2101-4B56-A723-7192BB293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E2844-507B-486A-91B7-869F4AEC2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6CC51C-2E14-4412-AB2E-794B5678F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8104F-29FC-4E30-A823-91A5AA1C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6FEC6-4C2F-473B-9FED-EC6314A83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2EF8D-9999-4E38-8379-16E29AC0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8DB2D-7B13-46A8-AE61-EA7E5B68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613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仪器护理原理图解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仪器清洁与消毒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仪器检查与维护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仪器故障排除与维修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仪器保养与寿命管理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正确的仪器护理能够防止仪器磨损和误差累积，从而保持其测量精度和准确性。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保持仪器精度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延长仪器寿命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适当的维护和保养可以减缓仪器的老化过程，延长其使用寿命，降低更换成本。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有效的仪器护理可以预防意外事故的发生，保障操作人员的人身安全以及仪器的可靠性。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科研仪器、工业仪器、医疗仪器等，每类仪器针对特定领域有各自的特点和要求。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电子仪器、光学仪器、声学仪器等，不同原理的仪器在护理时需注意不同的要点。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按原理分类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普通仪器、精密仪器、高精度仪器等，精密程度越高，护理要求越严格。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按精密程度分类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定期对仪器进行检查，确保其性能正常，及时发现并处理问题。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严格按照仪器的操作规程使用，避免误操作对仪器造成损害。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定期对仪器进行清洁和保养，保持其良好的工作状态。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清洁保养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确保仪器存放在干燥、无尘、无腐蚀的环境中，以减缓其老化过程。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存放环境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仪器清洁与消毒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根据仪器的材质和污渍类型选择合适的清洁剂，避免使用刺激性或腐蚀性的清洁剂。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按照清洁剂的说明书正确使用，控制清洁剂的浓度和用量，以免对仪器造成损害。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清洁剂的选择与使用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清洁剂的使用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清洁剂的选择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采用物理或化学方法对仪器进行消毒，如紫外线消毒、高温消毒、化学消毒剂等。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根据仪器的材质和消毒方法选择合适的消毒剂，控制消毒时间和温度，避免对仪器造成损害。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清洁与消毒的频率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根据仪器的使用情况和污渍程度确定清洁与消毒的频率，一般建议每天或每周进行一次清洁与消毒。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清洁与消毒的周期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根据仪器的材质和使用环境确定清洁与消毒的周期，一般建议每季度或每年进行一次全面的清洁与消毒。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清洁与消毒的频率与周期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仪器检查与维护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https://d.book118.com/728066136044006027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2024-09-05T03:17:55.452</cp:lastPrinted>
  <dcterms:created xsi:type="dcterms:W3CDTF">2024-09-04T19:17:55Z</dcterms:created>
  <dcterms:modified xsi:type="dcterms:W3CDTF">2024-09-04T19:17:57Z</dcterms:modified>
</cp:coreProperties>
</file>