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7FEA39-998B-478D-9004-5D1D2A378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2009C-5132-4A5E-AFA1-B0D5EAFF3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FB14B1-FB70-4EC9-B4DC-4B6BC50F1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4963D-3A54-4199-AADF-95F63AF41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8DFFAF-CE57-4BF5-8F42-23F31A2442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FBFBB2-1A50-43BF-A72A-53567D6355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1F487B-1015-4B54-A39D-2DE1411610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97CAFC-4CA1-41A7-BD2E-357D3224F4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17492C-A73A-4919-B83A-DCC90E6E6B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F0BFB-1947-40D7-A356-1852D8428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C6ED0-F5C4-4AC6-B9DC-B34C62A2B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67064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191"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中国农村居民家庭内部水产品消费影响因素</a:t>
            </a:r>
          </a:p>
        </p:txBody>
      </p:sp>
      <p:sp>
        <p:nvSpPr>
          <p:cNvPr id="3" name="TextBox 3"/>
          <p:cNvSpPr txBox="1"/>
          <p:nvPr/>
        </p:nvSpPr>
        <p:spPr>
          <a:xfrm>
            <a:off x="859816" y="5259787"/>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a:t>
            </a:r>
          </a:p>
        </p:txBody>
      </p:sp>
      <p:sp>
        <p:nvSpPr>
          <p:cNvPr id="4" name="TextBox 4"/>
          <p:cNvSpPr txBox="1"/>
          <p:nvPr/>
        </p:nvSpPr>
        <p:spPr>
          <a:xfrm>
            <a:off x="859816" y="5741875"/>
            <a:ext cx="298947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143000"/>
            <a:ext cx="5813909"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研究背景</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水产品消费影响因素概述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供给因素对水产品消费的影响</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需求因素对水产品消费的影响</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外部环境因素对水产品消费的影响</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研究结论与建议</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研究背景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农村居民消费水产品具有重要意义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水产品是优质蛋白质、维生素和矿物质的良好来源，对农村居民的身体健康和营养摄入具有重要影响。</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水产品消费量相对较低</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与城市居民相比，农村居民的水产品消费量相对较低，这可能与农村居民的收入水平、购买力和消费习惯等因素有关。</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中国农村居民水产品消费现状</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研究目的和意义</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通过研究影响农村居民水产品消费的因素，可以更好地了解农村居民对水产品的需求和偏好，为制定相应的政策和措施提供科学依据。</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探究影响农村居民水产品消费的因素</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通过研究农村居民水产品消费的影响因素，可以提出相应的政策建议，促进农村居民水产品消费的增长，提高其营养水平和生活质量。</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促进农村居民水产品消费增长</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采用问卷调查、访谈和统计数据分析等方法，对农村居民的水产品消费情况进行调查和分析。</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数据来源</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利用国家统计局等权威机构的调查数据和相关研究数据，以及实地调查数据进行分析。</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研究方法</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研究方法和数据来源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水产品消费影响因素概述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供给量</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水产品的供给量对农村居民家庭的水产品消费量有直接的影响。当水产品供给量增加时，农村居民家庭的水产品消费量也会相应增加。</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供给结构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水产品的供给结构也会影响农村居民家庭的水产品消费。如果可供选择的水产品种类增加，农村居民家庭可能会更加多样化地消费水产品。</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供给因素</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农村居民家庭对水产品的需求量是影响水产品消费的重要因素。随着生活水平的提高，农村居民对水产品的需求量也在逐渐增加。</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农村居民家庭对水产品的需求结构也会影响水产品的消费。例如，农村居民家庭对高蛋白、低脂肪的水产品需求增加时，可能会更多地消费此类水产品。</a:t>
            </a:r>
          </a:p>
        </p:txBody>
      </p:sp>
      <p:sp>
        <p:nvSpPr>
          <p:cNvPr id="8" name="TextBox 8"/>
          <p:cNvSpPr txBox="1"/>
          <p:nvPr/>
        </p:nvSpPr>
        <p:spPr>
          <a:xfrm>
            <a:off x="1964092"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需求量</a:t>
            </a:r>
          </a:p>
        </p:txBody>
      </p:sp>
      <p:sp>
        <p:nvSpPr>
          <p:cNvPr id="9" name="TextBox 9"/>
          <p:cNvSpPr txBox="1"/>
          <p:nvPr/>
        </p:nvSpPr>
        <p:spPr>
          <a:xfrm>
            <a:off x="6381655"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需求结构</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需求因素</a:t>
            </a:r>
          </a:p>
        </p:txBody>
      </p:sp>
      <p:sp>
        <p:nvSpPr>
          <p:cNvPr id="31" name="Freeform 31"/>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价格</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水产品的价格对农村居民家庭的水产品消费有直接的影响。当水产品价格上涨时，农村居民家庭的水产品消费量可能会减少。</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政策环境</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政策环境的变化也会影响农村居民家庭的水产品消费。例如，政府对水产养殖业的扶持政策可能会促进农村居民家庭的水产品消费。</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外部环境因素</a:t>
            </a:r>
          </a:p>
        </p:txBody>
      </p:sp>
      <p:sp>
        <p:nvSpPr>
          <p:cNvPr id="29" name="Freeform 29"/>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供给因素对水产品消费的影响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总体影响</a:t>
            </a:r>
          </a:p>
        </p:txBody>
      </p:sp>
      <p:sp>
        <p:nvSpPr>
          <p:cNvPr id="12" name="TextBox 12"/>
          <p:cNvSpPr txBox="1"/>
          <p:nvPr/>
        </p:nvSpPr>
        <p:spPr>
          <a:xfrm>
            <a:off x="2272823" y="2048316"/>
            <a:ext cx="8968586"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水产品产量直接影响农村居民家庭的水产品消费量。当水产品产量增加时，农村居民家庭的水产品消费量也会相应增加。</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不同地区的影响</a:t>
            </a:r>
          </a:p>
        </p:txBody>
      </p:sp>
      <p:sp>
        <p:nvSpPr>
          <p:cNvPr id="14" name="TextBox 14"/>
          <p:cNvSpPr txBox="1"/>
          <p:nvPr/>
        </p:nvSpPr>
        <p:spPr>
          <a:xfrm>
            <a:off x="2272823" y="3785029"/>
            <a:ext cx="8948161"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不同地区的水产品产量对农村居民家庭的水产品消费影响程度不同。例如，沿海地区的农村居民家庭受益于丰富的海洋资源，能够消费更多的水产品。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不同收入水平的影响</a:t>
            </a:r>
          </a:p>
        </p:txBody>
      </p:sp>
      <p:sp>
        <p:nvSpPr>
          <p:cNvPr id="16" name="TextBox 16"/>
          <p:cNvSpPr txBox="1"/>
          <p:nvPr/>
        </p:nvSpPr>
        <p:spPr>
          <a:xfrm>
            <a:off x="2291111" y="5543449"/>
            <a:ext cx="8911585"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相对于低收入水平的农村居民家庭，高收入水平的农村居民家庭对水产品产量的变化更为敏感，更容易通过购买更多的水产品来应对产量变化。</a:t>
            </a:r>
          </a:p>
        </p:txBody>
      </p:sp>
      <p:sp>
        <p:nvSpPr>
          <p:cNvPr id="17" name="TextBox 1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水产品产量对消费的影响</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总体影响</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水产品价格上升时，农村居民家庭的水产品消费量会减少。这是因为价格上涨会导致消费者寻找其他替代品或减少对水产品的购买量。</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水产品价格对消费的影响</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不同地区的影响</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不同地区的水产品价格对农村居民家庭的水产品消费影响程度不同。例如，内陆地区的农村居民家庭可能对水产品价格的变化更为敏感，因为这些地区的水产品购买相对较难。</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不同收入水平的影响</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高收入水平的农村居民家庭对水产品价格的变化相对低收入水平的农村居民家庭更为敏感，因为高收入家庭在购买水产品时更容易受到价格变化的影响。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https://d.book118.com/728067064117006036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2024-09-16T05:32:26.695</cp:lastPrinted>
  <dcterms:created xsi:type="dcterms:W3CDTF">2024-09-15T21:32:26Z</dcterms:created>
  <dcterms:modified xsi:type="dcterms:W3CDTF">2024-09-15T21:32:28Z</dcterms:modified>
</cp:coreProperties>
</file>