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C20D9D-88C4-4E23-BF87-E8F47A81B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E73C1-1FDE-42FC-A44D-9E3C44139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C85D1E-D7AF-40F6-B163-0D66A3F91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A8A281-7EAA-49D1-992D-3AB94FD05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15525B-6B0C-4D13-9C0E-BB4BA75ECD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5B76F5-CE42-4E53-99EE-40ADAA130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3B5008-D52D-4A31-9648-1CB237A18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5A22D5-665D-49CB-8DF2-AFE5B8E77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3650AB-6BFD-4DDC-A4C8-4A4E17B63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51F1C-A061-441B-A891-397F32618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711B6-A965-434E-BA08-D05BF73592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7004601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病毒式营销的思想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病毒式营销的核心思想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如何实现病毒式营销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病毒式营销的成功案例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病毒式营销的挑战和风险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如何评估病毒式营销的效果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26" r="3662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372" r="2637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什么是病毒式营销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它利用人们的社交网络和人际关系，通过分享、转发和推荐等方式，使信息像病毒一样传播开来，从而达到营销目的。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病毒式营销是一种营销策略，通过提供有价值的内容，利用消费者的口碑和社交网络，将信息快速传播给更多的人。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379" r="13379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病毒式营销起源于20世纪90年代的电子邮件营销，当时人们通过发送有趣的邮件来吸引收件人转发给其他人，从而快速传播信息。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随着社交媒体的兴起，病毒式营销逐渐成为一种重要的营销策略。现在，人们通过社交媒体平台（如微信、微博、抖音等）来传播有价值的内容，吸引大量用户参与和分享。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病毒式营销的起源和发展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病毒式营销的核心思想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病毒式营销利用用户的社交网络，通过口碑传播，使信息迅速扩散。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借助互联网的即时性，信息可以在短时间内传遍全球。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营销信息一旦引发关注，受众会主动分享，加速传播。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传播速度快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354848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18874" y="1993615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与传统广告相比，病毒式营销不需要大量的广告费用。</a:t>
            </a:r>
          </a:p>
        </p:txBody>
      </p:sp>
      <p:sp>
        <p:nvSpPr>
          <p:cNvPr id="4" name="Freeform 4"/>
          <p:cNvSpPr/>
          <p:nvPr/>
        </p:nvSpPr>
        <p:spPr>
          <a:xfrm>
            <a:off x="1303561" y="1482500"/>
            <a:ext cx="469392" cy="383462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218874" y="3134853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58514" y="3274494"/>
            <a:ext cx="359485" cy="35948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218874" y="3737604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通过用户自发传播，企业可以节省大量宣传成本。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1218874" y="4878843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72678" y="5037742"/>
            <a:ext cx="331158" cy="32096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218874" y="5492844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借助现有社交平台，企业可以降低营销活动的运营成本。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000" b="100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传播成本低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借助社交媒体、电子邮件、短信等多种渠道进行传播。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企业可以根据目标受众的特点选择合适的传播方式。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6256" b="6256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5226" b="5226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病毒式营销可以通过多种形式进行传播，如视频、图片、文字等。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传播方式多样性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通过不断优化营销策略，企业可以提高传播效果，降低营销成本。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通过分析营销信息的分享次数、点击率等数据，企业可以评估营销效果。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利用数据分析工具，企业可以了解受众的行为特征和喜好。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传播效果可衡量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如何实现病毒式营销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有价值的内容是病毒式营销的核心，能够吸引目标受众并激发其传播欲望。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创造有价值的内容需要深入了解目标受众的需求和兴趣，提供实用、有趣、富有创意的信息，满足其需求并激发其传播欲望。例如，制作有趣、富有创意的视频、文章、图片等，通过提供有价值的内容吸引受众，并促使其主动分享给朋友和家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创造有价值的内容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设计易于分享的机制是实现病毒式营销的关键，能够让受众轻松地将内容分享给更多人。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在制作有价值的内容基础上，设计易于分享的机制，如分享按钮、分享链接等，让受众能够轻松地将内容分享到社交媒体、微信等平台。同时，可以通过奖励等方式激励受众分享内容，例如赠送礼品、折扣等。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设计易于分享的机制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社交媒体和网络平台是病毒式营销的重要渠道，能够扩大内容的传播范围。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社交媒体和网络平台，如微信、微博、抖音等，将制作的有价值的内容进行推广。通过平台的特点和受众群体特征，制定相应的推广策略，提高内容的曝光率和传播效果。同时，要注意与平台的合作方式，遵守相关规定和法律法规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利用社交媒体和网络平台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https://d.book118.com/728070046011006040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2024-09-18T04:04:58.324</cp:lastPrinted>
  <dcterms:created xsi:type="dcterms:W3CDTF">2024-09-17T20:04:58Z</dcterms:created>
  <dcterms:modified xsi:type="dcterms:W3CDTF">2024-09-17T20:05:00Z</dcterms:modified>
</cp:coreProperties>
</file>