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6B581-0EA3-45B7-92B7-4D8DA9C8E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93775-A617-44C9-AA52-A7FDABEFD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32269-CDE5-409A-8A3C-11517BAAC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7A793-E489-4DA0-9FE6-BD750D344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A8C40-8F73-463B-9767-F25CC51E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B1F794-8F8B-4D85-A05F-A80B0AD6C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A4DA2-0AC1-438E-A913-A53E8F44A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B9BF5-5F69-489A-BC1B-D699D63C8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4191E-E38D-4CBB-9A0F-F7A39EA70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A22FD-C91D-467A-A8FA-2C0266149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F8907-0159-49D4-989F-4C1DE7D70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71042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腔镜肠癌教学查房PPT课件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腔镜肠癌概述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腔镜肠癌的治疗方法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腔镜肠癌的护理与康复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腔镜肠癌的预防与筛查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腔镜肠癌的教学查房实践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腔镜肠癌概述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腔镜肠癌是指通过腔镜技术发现的肠道恶性肿瘤。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根据肿瘤发生部位，可分为结肠癌、直肠癌等；根据肿瘤分化程度，可分为高分化、中分化、低分化癌。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肠道上皮细胞异常增生，形成肿瘤。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遗传因素、环境因素、生活习惯、肠道炎症等。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25" b="84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腹痛、腹胀、腹泻、便血、肠梗阻等。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体格检查、实验室检查（如CEA、CA19-9等肿瘤标志物）、影像学检查（如CT、MRI、超声等）、内镜检查（如结肠镜、直肠镜等）。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腔镜肠癌的治疗方法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手术治疗是腔镜肠癌的主要治疗方法，通过切除肿瘤和周围组织来达到根治的目的。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手术方式包括腹腔镜手术和开腹手术，根据病情和医生经验选择。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手术治疗需要综合考虑患者的身体状况、肿瘤分期和淋巴结转移等因素。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药物治疗包括化疗、靶向治疗和免疫治疗等，主要用于辅助手术治疗，提高疗效和延长生存期。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化疗药物包括5-氟尿嘧啶、奥沙利铂等，靶向治疗针对特定基因突变，免疫治疗则通过激活患者自身免疫系统来攻击肿瘤细胞。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0" r="1312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药物治疗需要在医生指导下进行，定期评估疗效和副作用。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38" b="107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其他治疗方法包括放疗、热疗、光动力治疗等，主要用于辅助手术治疗或姑息治疗。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放疗通过高能射线杀死肿瘤细胞，热疗通过加热杀死肿瘤细胞，光动力治疗则利用光敏剂和激光照射来杀死肿瘤细胞。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其他治疗方法需要根据患者的具体情况和医生建议选择。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腔镜肠癌的护理与康复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https://d.book118.com/728071042104006023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2024-08-30T08:43:32.233</cp:lastPrinted>
  <dcterms:created xsi:type="dcterms:W3CDTF">2024-08-30T00:43:32Z</dcterms:created>
  <dcterms:modified xsi:type="dcterms:W3CDTF">2024-08-30T00:43:34Z</dcterms:modified>
</cp:coreProperties>
</file>