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6F1FA3-9B8E-469A-B7BB-1B38D80EDD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4A8AB-3B49-4A9D-A9D9-434A5A8CD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B22207-EFDC-4FD7-A1B4-93F903E78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18FCDC-3599-40BC-9457-AAAA14DC7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FE6ED4-D667-42A2-BD76-027378E36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E4C971-CEA7-4CAF-8452-059A971E3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F186B7-B9FA-487D-92D7-A0DCE144A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6B946B-B473-4A1E-A7FC-F626C3C45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43028D-FE79-47DB-860D-A16252627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75F941-3DF3-4ADF-AC5A-9DE02C3C1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334C00-0A3B-49F8-9C1E-0450BCEF2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740101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文章写作体裁养成篇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写作基础知识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记叙文写作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说明文写作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议论文写作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应用文写作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创新思维与写作提升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写作基础知识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写作目的与意义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950266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传递信息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29744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写作是一种有效的信息传递方式，通过文字表达思想、情感和知识。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795518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沟通交流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74995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写作是人与人之间沟通交流的桥梁，能够跨越时空限制，实现心灵对话。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688512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提升素养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767989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写作有助于提高个人的语言素养、文化素养和审美素养。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文章结构与类型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文章结构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包括标题、开头、正文、结尾等部分，各部分之间要有逻辑关联和层次递进。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文章类型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根据写作目的和受众不同，可分为记叙文、议论文、说明文、应用文等类型。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要求准确、生动、形象地表达思想，注意词汇的选择和句子的组织。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语言表达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运用比喻、拟人、排比等修辞手法，增强文章的表现力和感染力。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修辞手法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语言表达与修辞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记叙文写作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记叙文特点与要素</a:t>
              </a:r>
            </a:p>
          </p:txBody>
        </p:sp>
      </p:grpSp>
      <p:sp>
        <p:nvSpPr>
          <p:cNvPr id="84" name="TextBox 84"/>
          <p:cNvSpPr txBox="1"/>
          <p:nvPr/>
        </p:nvSpPr>
        <p:spPr>
          <a:xfrm>
            <a:off x="923925" y="5145189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六大要素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6318250" y="3326131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叙述、描写、抒情、议论。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3670300" y="3625158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表达方式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6318250" y="191780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线索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8927905" y="1448118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人线、物线、情线、事线、时线、地线。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3402013" y="4962843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时间、地点、人物、事件的起因、经过、结果。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1925" y="2259013"/>
            <a:ext cx="1933575" cy="1933575"/>
          </a:xfrm>
          <a:prstGeom prst="ellipse">
            <a:avLst/>
          </a:prstGeom>
          <a:solidFill>
            <a:schemeClr val="accent1">
              <a:alpha val="9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506694" y="1497044"/>
            <a:ext cx="2843213" cy="8318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5941441" y="2961291"/>
            <a:ext cx="534543" cy="529019"/>
            <a:chOff x="5941441" y="2961291"/>
            <a:chExt cx="534543" cy="529019"/>
          </a:xfrm>
        </p:grpSpPr>
        <p:sp>
          <p:nvSpPr>
            <p:cNvPr id="6" name="Freeform 6"/>
            <p:cNvSpPr/>
            <p:nvPr/>
          </p:nvSpPr>
          <p:spPr>
            <a:xfrm>
              <a:off x="5941441" y="3257709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941441" y="2961291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记叙顺序与线索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449149" y="1107618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顺叙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80979" y="146018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按事情发展先后顺序，也叫事情发展顺序。作用：条理清晰，脉络清楚。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49149" y="355674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平叙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680979" y="390930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叙述两件或多件同时发生的事。作用：使头绪清楚，照应得体。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463317" y="1107618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倒叙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695147" y="146018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先写结果，再交待前面发生的事。作用：造成悬念、吸引读者，避免叙述的平板单调，增强文章的生动性。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463317" y="355674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插叙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695147" y="390930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叙事时中断线索，插入相关的另一件事。作用：对情节起补充、衬托作用，丰富形象，突出中心。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第一人称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以“我”的口吻或角度展开记叙，增强文章的真实性和亲切感。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第二人称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以“你”为记叙对象，拉近与读者的距离，便于抒发感情。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第三人称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以第三者的身份来叙述故事，比较自由灵活，不受时空限制。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记叙人称与角度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AutoShape 6"/>
          <p:cNvSpPr/>
          <p:nvPr/>
        </p:nvSpPr>
        <p:spPr>
          <a:xfrm>
            <a:off x="3332131" y="4551331"/>
            <a:ext cx="333375" cy="333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Calibri Light"/>
                <a:ea typeface="Calibri Light"/>
                <a:cs typeface="Calibri Light"/>
              </a:rPr>
              <a:t>4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688419" y="1750981"/>
            <a:ext cx="333375" cy="3349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Calibri Light"/>
                <a:ea typeface="Calibri Light"/>
                <a:cs typeface="Calibri Light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15400" y="4337018"/>
            <a:ext cx="333375" cy="3349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Calibri Light"/>
                <a:ea typeface="Calibri Light"/>
                <a:cs typeface="Calibri Light"/>
              </a:rPr>
              <a:t>3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记叙语言与情感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358979" y="1463569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生动形象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38456" y="1876743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运用各种修辞手法和描写手法，使语言生动形象，增强感染力。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248775" y="1020657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朴实自然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328252" y="1433831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用朴素自然的语言表达真挚的情感，让读者产生共鸣。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328252" y="3735303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含蓄蕴藉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407729" y="4148477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语言含蓄隽永，意味深长，让读者回味无穷。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94339" y="4238625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幽默风趣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73817" y="4651799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运用幽默诙谐的语言表达情感，让读者在轻松愉快的氛围中感受作者的智慧与才情。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41" name="Freeform 41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noFill/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noFill/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noFill/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noFill/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noFill/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noFill/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noFill/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noFill/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noFill/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noFill/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noFill/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noFill/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noFill/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noFill/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noFill/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noFill/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noFill/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noFill/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说明文写作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客观性、准确性、简明性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事物说明文、事理说明文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说明文特点与分类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举例子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通过具体实例说明事物特征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列数字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运用数字说明事物，使说明更精确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做比较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将两种事物进行比较，突出说明对象的特征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打比方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运用比喻手法，使说明更形象生动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说明方法与技巧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语言要求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准确、简明、平实、生动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准确性体现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用词精确、限制词使用、避免歧义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说明语言与准确性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选取一篇优秀说明文进行解读，分析其特点、方法和语言运用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练习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根据所学知识，自选主题写一篇说明文，注意体现说明文的特点和要求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实例分析与练习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https://d.book118.com/728074010107006036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2024-09-16T02:59:39.331</cp:lastPrinted>
  <dcterms:created xsi:type="dcterms:W3CDTF">2024-09-15T18:59:39Z</dcterms:created>
  <dcterms:modified xsi:type="dcterms:W3CDTF">2024-09-15T18:59:41Z</dcterms:modified>
</cp:coreProperties>
</file>