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82AB4-6E52-4F4B-92AA-57DD608DC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0ED3B-8D43-4D87-A20A-403419011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F00C8-0A98-4D1C-9AF6-CE302810E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95706-4803-448B-83EA-B5BF1FAA9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92E8E-8F8C-4990-A03D-A0FBBAE6D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D13DEC-2E77-427C-BF94-64B8D959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283966-CAAF-400C-B16F-AE46EE84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E48A8-7A14-43FC-AD15-B804D315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6401B-B275-413F-8741-C678E6EFB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0C58F-3492-4AE7-9BBF-34DC1BD05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94AD5-A816-472D-9EDE-89CD747E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74047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《信息系统的规划》ppt课件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信息系统的规划概述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信息系统的战略规划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信息系统的技术规划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信息系统的实施规划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信息系统的评估与优化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信息系统的规划案例分析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信息系统的规划概述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信息系统规划是对组织内部信息系统的发展进行的全局性、长远性规划，旨在为组织的信息系统建设提供指导和依据。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确保组织信息系统的建设与发展与组织的战略目标相一致，提高组织的运营效率和竞争力，满足组织内部和外部利益相关者的信息需求。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信息系统规划确保信息系统的发展与组织的战略目标相一致，有助于实现组织的战略目标。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战略匹配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通过合理的规划，可以避免资源的浪费和重复投资，优化信息系统的资源配置。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合理的信息系统规划有助于提高组织的运营效率，提升组织的核心竞争力。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满足组织内外部利益相关者的信息需求，提升组织的决策效率和准确性。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收集并分析组织内外部利益相关者的信息需求，明确信息系统的目标和功能。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对组织现有的信息系统进行评估，了解现有系统的优势和不足。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研究当前和未来的信息技术趋势，为规划提供技术基础和方向。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根据需求分析和现状评估结果，制定可行的信息系统规划方案。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方案评审与优化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对规划方案进行评审和优化，确保方案的合理性和可行性。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实施规划方案，并对实施过程进行监控和管理，确保方案的顺利实施。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规划的步骤与流程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信息系统的战略规划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58" r="24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明确信息系统与组织战略的匹配关系，确定信息系统建设的目标。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系统的战略规划中，首先需要明确信息系统与组织战略的匹配关系，确保信息系统能够支持组织战略的实现。同时，需要确定信息系统建设的目标，包括提高组织效率、优化业务流程、提升决策水平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战略匹配与目标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梳理现有组织结构与流程，分析存在的问题和改进空间。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在规划过程中，需要对现有组织结构与流程进行梳理，分析存在的问题和改进空间。通过对组织结构与流程的优化，可以提高组织的协同效率和工作质量，为信息系统的建设提供更好的基础。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深入了解各业务部门的需求，分析需求的合理性和可行性。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分析是信息系统战略规划的重要环节，需要深入了解各业务部门的需求，包括业务流程、数据流程、功能需求等方面。同时，需要对需求的合理性和可行性进行分析，确保信息系统能够满足业务部门的需求，并为业务发展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分析竞争对手的信息系统建设情况，了解行业发展趋势和竞争态势。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可以帮助组织了解行业发展趋势和竞争态势，为信息系统的战略规划提供参考。通过对竞争对手的信息系统建设情况进行分析，可以了解竞争对手的优势和劣势，从而制定更加科学合理的信息系统建设方案。同时，需要关注行业发展趋势，以便及时调整信息系统的发展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信息系统的技术规划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选择合适的技术架构对信息系统的成功至关重要。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在选择技术架构时，需要考虑系统的性能、可扩展性、可靠性和安全性。常见的架构包括单体应用架构、微服务架构和容器化架构等。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数据库是信息系统的重要组成部分，需要进行合理的规划。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数据库规划包括选择合适的数据存储方式（如关系型数据库、非关系型数据库等）、设计合理的数据库结构、规划索引和查询优化等。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https://d.book118.com/728074047075006033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2024-09-11T14:38:05.284</cp:lastPrinted>
  <dcterms:created xsi:type="dcterms:W3CDTF">2024-09-11T06:38:05Z</dcterms:created>
  <dcterms:modified xsi:type="dcterms:W3CDTF">2024-09-11T06:38:07Z</dcterms:modified>
</cp:coreProperties>
</file>