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6EDB1B-349C-49AD-8B8B-765B6BC55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D9F119-A688-4D02-80D8-1EE1A736F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0F33A-6D6A-417A-9A30-113336980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1B3079-FDF9-4427-B848-29500A877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6E5CEA-679F-46ED-A96B-C44EDEC4E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A0B894-BABA-40D4-A3C9-896190C05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A977FA-B6ED-46CD-9764-C8EDE9615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C05AA1-6511-4F98-B328-782244CE0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8AE7D6-A490-4793-A5E3-048E07E2E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8EEBF1-E4F9-44E7-A530-D60AC028B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3C7DFE-CD3F-4351-B7FA-1685E4BCD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7603211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智慧园区建设的水资源管理与保护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智慧园区水资源概述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智慧园区水资源管理策略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智慧园区水资源保护技术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智慧园区水资源管理实践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智慧园区水资源管理挑战与对策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智慧园区水资源管理与保护前景展望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智慧园区水资源概述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智慧园区内水资源分布往往受到地理位置、气候条件等多种因素影响，呈现出明显的空间分布不均。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水资源分布不均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958" r="12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水质差异大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水资源量有限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708" r="9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不同区域、不同来源的水资源水质差异较大，对园区生产和生活用水产生不同影响。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随着园区发展和人口增加，水资源需求量不断增长，而可供利用的水资源量相对有限。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水资源分布与特点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智慧园区内各类生产企业需要大量用水，包括原料清洗、产品加工、设备冷却等。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生产用水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园区内员工和居民生活用水需求，包括饮用、洗涤、卫生等方面。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生活用水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维护园区生态环境所需用水，如绿化灌溉、景观水体补充等。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生态用水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智慧园区水资源需求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4000" r="24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推动可持续发展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加强水资源保护和管理，促进园区经济、社会和环境的可持续发展。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保障供水安全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通过科学管理和技术手段，确保园区供水安全，防止水污染和供水短缺等问题。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促进水资源高效利用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通过水资源合理配置和节约用水措施，提高水资源利用效率，降低生产成本和生活开支。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水资源管理重要性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智慧园区水资源管理策略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节水意识培养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通过宣传、教育等方式提高园区内企业和居民的节水意识，形成节约用水的良好氛围。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节水技术改造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推广节水型生产工艺和设备，提高水资源利用效率，减少生产过程中的水资源浪费。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用水定额管理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制定科学合理的用水定额，对企业和居民用水进行严格管理，确保水资源合理利用。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节水型社会建设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48" r="1464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根据园区水资源状况和需求，合理规划水资源配置，保障园区内生产、生活和生态用水的平衡。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水资源供需平衡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通过建设调水工程、水库等水利设施，实现园区内水资源的优化配置和跨区域调配。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水资源调配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探索建立水权交易制度，鼓励企业和居民通过市场手段进行水资源交易，提高水资源利用效率。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水权交易制度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水资源优化配置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中水回用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建设中水回用系统，将生活污水、工业废水等经过处理后回用于生产、生活等领域，提高水资源利用效率。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海水淡化利用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在沿海地区的智慧园区，可以探索海水淡化技术，将海水转化为可利用的淡水资源，缓解水资源短缺问题。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雨水收集利用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建设雨水收集系统，将雨水收集后用于园区绿化、道路清洗等用途，减少对自来水的依赖。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非常规水资源利用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智慧园区水资源保护技术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水源保护区划定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通过科学评估，划定水源保护区，明确保护范围和目标。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生态修复措施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采取植被恢复、湿地建设等生态修复措施，提高水源涵养能力。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水源涵养林建设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在水源保护区周边建设水源涵养林，减少水土流失，改善水质。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水源保护与生态修复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实时水质监测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运用物联网、大数据等技术手段，对园区内水质进行实时监测。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水质预警系统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建立水质预警系统，对异常数据进行及时报警，保障水质安全。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数据分析与挖掘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通过对监测数据的分析挖掘，为水资源管理提供科学依据。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水质监测与预警技术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https://d.book118.com/728076032113006030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2024-09-07T07:08:53.776</cp:lastPrinted>
  <dcterms:created xsi:type="dcterms:W3CDTF">2024-09-06T23:08:53Z</dcterms:created>
  <dcterms:modified xsi:type="dcterms:W3CDTF">2024-09-06T23:08:55Z</dcterms:modified>
</cp:coreProperties>
</file>