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5FE7492-22FF-4E46-819D-64F9DACF81E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6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86BE6-FF1E-44AF-ADAA-BED35A74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A262-A013-470E-B08C-7ADDEA40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25EF7-3296-480E-8AA9-C8A844E3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738BE-9717-4D78-B17C-DBF45AF6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B4464-5AB5-4003-84C0-10CC785F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1270F-6FE9-4E55-8DC7-26536245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F34CE-E83C-4957-BB9F-9559BC1C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97E2C-BF9B-4A96-8B21-53B3E0DF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EB7AB-DC05-43C0-BBB0-F39CEF4F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7FAB7-9E95-43B3-8449-B2FC6329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82746-CE04-427E-AC6E-3EE8D994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6CF8EDE-7827-4B25-B97A-058EFC5DE2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ABD8F00-5D09-4792-9B1A-D3AC2105BA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012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健康心态拥有幸福人生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健康心态的重要性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健康心态与幸福人生的关系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健康心态的实践方法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健康心态与情绪管理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健康心态与身心健康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健康心态的重要性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什么是健康心态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健康心态是指积极、乐观、自信的心态，有利于身心健康。它可以帮助我们更好地应对生活中的挑战和压力。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健康心态对身体的影响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减少患病风险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增强免疫力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维持身心健康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调节内分泌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1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1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12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1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1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2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2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4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6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健康心态对心理的影响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如焦虑、抑郁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减轻负面情绪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平静、内心宁静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保持心静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接受自己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珍惜自己的优点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接受自己的不足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保持良好习惯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定期运动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规律作息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如何培养健康心态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培养乐观态度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积极面对问题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看到事物的积极一面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健康心态是幸福人生的基石，通过积极的心态，我们可以更好地应对生活中的各种挑战，保持身心健康。不断培养和坚持健康心态，将为我们的人生带来更多的快乐与幸福。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健康心态与幸福人生的关系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健康心态是幸福人生的基石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只有拥有健康心态，才能真正享受生活的乐趣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享受生活乐趣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健康心态可以让我们更加珍惜身边的一切，感恩生活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珍惜身边一切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9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9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1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2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激励追求梦想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健康心态让我们更容易激励自己追求梦想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为了实现个人成长而努力奋斗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拥有健康心态有助于提高生活质量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让每一天都过得更加充实和美好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积极应对挑战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健康心态让我们更愿意积极应对生活中的挑战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从而更容易克服困难，实现自我突破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健康心态带来幸福感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体验幸福和满足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健康心态让我们更容易体验幸福和满足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它让我们更有动力追求自己的梦想，实现个人成长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5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健康心态与人际关系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拥有良好的健康心态，可以帮助我们更容易与他人建立良好的关系。通过积极乐观的态度和善解人意的沟通方式，我们能够获得更多支持、理解和爱，促进人际关系的和谐发展。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7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7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9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健康心态带来的财富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拥有健康心态，我们能更好地应对挑战，实现事业成功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挑战事业成功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健康心态让我们更有动力努力工作，赚取更多财富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赚取更多财富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通过成功事业赚取的财富，让我们能够享受物质生活的安逸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享受生活安逸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1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3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3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健康心态与个人成长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健康的心态让我们更愿意持续学习，不断提升自我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持续学习进步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通过健康心态，我们更能挑战自己，实现个人突破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挑战自我突破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健康心态有助于我们塑造积极乐观的人生态度，迎接生活挑战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塑造积极人生态度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4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健康心态是我们追求幸福人生的关键所在。通过保持积极乐观的心态，我们能够更好地体验生活的美好，拥有更多幸福和满足。让健康心态成为我们生活的基石，助力我们追求个人成长和事业成功。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5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5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5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5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7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7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7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88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89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90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1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2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93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94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95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96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7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8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9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0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01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02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3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4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5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6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健康心态的实践方法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静心冥想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通过冥想，可以平复内心，培养健康心态。每天花一点时间冥想，可以帮助我们更好地应对生活压力。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1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3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感恩练习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在日常生活中，时刻感恩身边的人和事，让心中充满感恩之情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感恩是培养健康心态的有效方法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养成良好习惯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5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如定期锻炼、规律作息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养成良好的生活习惯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6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6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6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8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9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9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0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寻找乐趣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学会享受生活中的点滴乐趣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每天做一些让自己开心的事情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增加生活的乐趣和幸福感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72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72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寻找乐趣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每天做一些让自己开心的事情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学会享受生活中的点滴乐趣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5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5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5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5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5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6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6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7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7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通过以上方法的实践，我们可以逐渐培养出健康心态，拥有更幸福的人生。坚持下去，让我们的心灵和身体保持健康平衡。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8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8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9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9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80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80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82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82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82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82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82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82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82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82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82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2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3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3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3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83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83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3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3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3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3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83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4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健康心态与情绪管理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4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情绪管理的重要性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良好的情绪管理对于维持健康心态至关重要。当我们学会调节情绪时，就能更好地控制内心世界，提高生活质量。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https://d.book118.com/728100124010006050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165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健康心态拥有幸福人生</vt:lpstr>
      <vt:lpstr>目录</vt:lpstr>
      <vt:lpstr>第一章 健康心态的重要性</vt:lpstr>
      <vt:lpstr> </vt:lpstr>
      <vt:lpstr>健康心态对身体的影响</vt:lpstr>
      <vt:lpstr>健康心态对心理的影响</vt:lpstr>
      <vt:lpstr>如何培养健康心态</vt:lpstr>
      <vt:lpstr>结语</vt:lpstr>
      <vt:lpstr>第2章 健康心态与幸福人生的关系</vt:lpstr>
      <vt:lpstr>健康心态是幸福人生的基石</vt:lpstr>
      <vt:lpstr>健康心态带来幸福感</vt:lpstr>
      <vt:lpstr> </vt:lpstr>
      <vt:lpstr>健康心态带来的财富</vt:lpstr>
      <vt:lpstr>健康心态与个人成长</vt:lpstr>
      <vt:lpstr>结语</vt:lpstr>
      <vt:lpstr>第3章 健康心态的实践方法</vt:lpstr>
      <vt:lpstr> </vt:lpstr>
      <vt:lpstr>感恩练习</vt:lpstr>
      <vt:lpstr>养成良好习惯</vt:lpstr>
      <vt:lpstr>寻找乐趣</vt:lpstr>
      <vt:lpstr>寻找乐趣</vt:lpstr>
      <vt:lpstr>结尾</vt:lpstr>
      <vt:lpstr>第4章 健康心态与情绪管理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2024-09-29T14:22:25.941</cp:lastPrinted>
  <dcterms:created xsi:type="dcterms:W3CDTF">2024-09-29T06:22:25Z</dcterms:created>
  <dcterms:modified xsi:type="dcterms:W3CDTF">2024-09-29T06:22:29Z</dcterms:modified>
</cp:coreProperties>
</file>