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BE113-CE4E-481D-857B-40D5937B1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1F4BC-E431-402D-BFFB-51BBD0798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148C4-5D2B-456E-B4D2-6ABE1C299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1235E-E573-4D44-BC0B-944737B68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C19029-688C-4F58-A089-721A6FBD9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32FA3C-13FE-4E05-A724-1699CE0D5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76D61C-BC1A-4075-BC2E-7081E9EBF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FC9C1-63DF-487E-953B-9D22D60F3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65757-9EB6-4F30-A64D-BA3FFE546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AA535-9E12-4910-B4E7-72E172424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74543-8CEE-4C79-AFD8-D112B406B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0101004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安全无小事 防火先提醒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安全意识的重要性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火灾的危害与预防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安全管理制度的建立与执行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安全文化的建设与推广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个人安全防护措施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安全意识的重要性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组织员工参加安全培训课程，提高员工对安全知识和技能的认识。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建立安全责任制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750" b="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为员工制定安全操作规程，规范员工在工作中的行为，避免发生安全事故。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明确各级管理人员和员工的安全责任，建立安全责任追究制度，提高员工的安全意识。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企业重视安全意识，能够提高企业的社会形象和声誉，增强企业的市场竞争力。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提高企业形象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通过提高员工的安全意识，可以减少企业在生产、经营过程中的安全事故，保障企业的正常运营。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减少安全事故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员工在安全的环境下工作，能够更加专注于工作，提高生产效率和工作质量。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安全意识对企业的影响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963" b="129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635" b="236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735" b="167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安全意识对个人发展的影响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保障个人安全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提高个人安全意识，能够使自己在日常生活和工作中更加注重安全，避免发生意外事故。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提高个人综合素质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个人安全意识的提高，有助于培养自己的综合素质，增强自己在社会中的竞争力。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有利于个人职业发展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在工作中注重安全，能够赢得同事和上级的信任，有利于个人的职业发展。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火灾的危害与预防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6900" r="690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4748" b="147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545" r="1554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火灾可造成大量人员伤亡，尤其是高层建筑火灾，人员疏散困难，极易造成严重后果。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火灾可导致房屋、财产等烧毁，造成巨大的经济损失。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火灾可破坏自然环境，如森林火灾对生态系统的破坏难以恢复。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火灾事故可能引发社会恐慌和不良舆论，影响社会稳定。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https://d.book118.com/728101010046006037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2024-09-17T03:22:13.070</cp:lastPrinted>
  <dcterms:created xsi:type="dcterms:W3CDTF">2024-09-16T19:22:13Z</dcterms:created>
  <dcterms:modified xsi:type="dcterms:W3CDTF">2024-09-16T19:22:15Z</dcterms:modified>
</cp:coreProperties>
</file>