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64895-D417-4D3B-8A38-FD2B9B0A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FD95D-97FF-473D-85ED-9E13279BD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C26BD-CB31-4694-8DEB-6F9079D2A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F204E-2152-4528-9986-1FB47D46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D99E1A-84C0-4F63-A9FD-C36B3D5D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DA639-8E79-4431-B7DE-3A7A3EA0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52553B-B96A-4CE7-9861-33AD125E4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9E178-32EF-47DD-B22B-FB1B4AED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F1D33-875F-4EF4-A7B8-930D0308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DC1C8-39E5-4B29-9393-327FAD96D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1418B-2A52-4655-9321-76F193787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1032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兴奋状态的护理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兴奋状态的定义和表现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兴奋状态的成因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兴奋状态的定义和表现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兴奋状态可能由多种因素引起，如药物、精神疾病、生理变化等。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兴奋状态是指个体处于过度活跃、激动或紧张的状态，表现为情绪高涨、思维敏捷、行为冲动等特征。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个体感到异常愉快、兴奋、充满活力，容易激动或暴躁。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情绪高涨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375" b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思维敏捷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行为冲动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注意力不集中，思维跳跃，难以控制自己的言语和行为。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个体容易做出冒险、冲动的行为，缺乏自我控制能力。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兴奋状态可能导致个体在社交场合表现过度，影响人际关系。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708" b="21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长期处于兴奋状态可能引发心血管疾病、消化系统问题等身体健康问题。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兴奋状态可能加剧精神疾病的病情，如躁狂症、双相情感障碍等。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精神健康问题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兴奋状态的影响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兴奋状态的成因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60" b="6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60" b="6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身体健康状况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身体健康状况不佳，如疲劳、睡眠不足、缺乏营养等，可能导致兴奋状态的出现。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某些药物可能导致兴奋状态，如咖啡因、糖皮质激素等。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生理节律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生理节律紊乱，如昼夜节律失调，也可能导致兴奋状态。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情绪波动可能导致兴奋状态的出现，如焦虑、紧张、兴奋等。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长期的心理压力可能导致兴奋状态的出现，如工作压力、学习压力等。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人际关系紧张、冲突等也可能导致兴奋状态的出现。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环境变化可能导致兴奋状态的出现，如搬家、旅行等。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外部刺激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过度的外部刺激，如噪音、光线等，可能导致兴奋状态的出现。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社会环境因素也可能导致兴奋状态的出现，如社会压力、社交圈子等。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https://d.book118.com/728101032061006035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2024-09-14T06:13:03.720</cp:lastPrinted>
  <dcterms:created xsi:type="dcterms:W3CDTF">2024-09-13T22:13:03Z</dcterms:created>
  <dcterms:modified xsi:type="dcterms:W3CDTF">2024-09-13T22:13:05Z</dcterms:modified>
</cp:coreProperties>
</file>