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D1D75-5517-483A-9A01-0847E1423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25AEC-F077-4223-97C4-A6BC8AAFB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E6C55-7096-4FEB-83F1-32A5BDF08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FC220-E300-409F-9823-C87B92607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3DC583-1E02-4EFF-B3E2-293DCB7B9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4CC0B3-5DDA-4C5A-84C6-C93A4C25C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992BA-D932-48D3-A2B6-411C2DAE3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ECD60-666A-43C3-9377-AA7B6C6A1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B8D0C-CB5A-4915-B08E-2C12ACD8C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899DD-1A76-4208-836C-7B7D1C3D0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EC1F92-0D47-4618-88C9-DF3B10C19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02111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生产与运作管理—第五部分库存管理与运作咨询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运作咨询在库存管理中的应用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库存管理系统设计与实施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库存可分为多种类型，如按经济用途可分为商品库存和制造业库存；按生产过程中所处的状态可分为原材料库存、在制品库存和产成品库存；按库存物品的性质可分为独立需求库存和相关需求库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82" r="1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的目标是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库存管理需要遵循一些基本原则，包括以销定产、以产定购；最低库存和最高库存控制；安全库存设定；定期盘点和循环盘点相结合等。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指企业为补充库存而订货时发生的各种费用，包括订货手续费、运输费、装卸费等。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购入成本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指企业购买物资的实际成本，包括买价、运杂费和关税等。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指企业在储存物资过程中发生的费用，包括仓库租金、保险费、折旧费、修理费、人工费等。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指因库存不足而造成的损失，包括停工待料损失、延迟发货损失、丧失销售机会的损失等。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高价值、低数量，需要重点管理，定期盘点和精确控制。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中价值、中数量，进行一般管理，定期检查和适当控制。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低价值、高数量，进行简单管理，采用总量控制和简化流程。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根据历史数据和需求预测，设定合理的订货点。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设定订货点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当库存量降至订货点时，发出固定数量的订货请求。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定量订货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简单易行，适用于需求稳定、缺货成本较高的场景。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250" r="6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设定订货周期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定量或不定量订货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根据物品特性和企业需求，设定合理的订货周期。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根据盘点结果，发出定量或不定量的订货请求。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在每个订货周期结束时，对库存进行盘点。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适用于需求波动较大、品种繁多的场景，可降低订货成本。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根据历史数据、需求波动和提前期等因素，计算合理的安全库存量。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安全库存量计算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在常规库存量基础上，增加安全库存量作为缓冲。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可应对突发事件和需求波动，降低缺货风险。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库存优化策略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减少库存成本，提高资金周转率，降低过时和损坏风险。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实施条件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精确的需求预测，高效的供应链和物流系统，实时的库存监控。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需求波动和不确定性，供应链中断风险，对供应商的高度依赖。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零库存管理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在需要的时间和地点提供所需数量的物料或产品，以减少浪费。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稳定的生产计划和需求，高效的物流系统，可靠的供应商。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降低库存成本，提高生产效率，减少浪费。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JIT生产方式下的库存管理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供应商负责管理和维护客户的库存水平，以确保及时供应。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降低客户库存成本，提高供应商对市场需求的响应速度。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建立信任和合作关系，共享信息和数据，制定明确的协议和规则。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实施条件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VMI供应商管理库存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https://d.book118.com/728102111067006035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2024-09-14T08:07:21.934</cp:lastPrinted>
  <dcterms:created xsi:type="dcterms:W3CDTF">2024-09-14T00:07:21Z</dcterms:created>
  <dcterms:modified xsi:type="dcterms:W3CDTF">2024-09-14T00:07:24Z</dcterms:modified>
</cp:coreProperties>
</file>