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27A2C-FC54-480D-B2DA-46D55A68D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913F4-7656-4415-9906-D0E772A48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CB4F32-41D5-4D38-AB28-271FDEDC5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D2A27B-5F10-4A55-A438-F08354C63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3A9C3F-6940-4583-9A68-558C5A59B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A57951-AA8B-4920-B95E-FBD66242F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48C5B3-F1BF-4081-A2A9-D52D10737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3B5FCD-6C23-4DBD-ABCF-FBED820BC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037C13-AC88-4ECF-9469-AE8E0D52B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EFFA1-9DBB-4BE8-ABEF-C684199B9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9CBD7-BABC-4E73-92AB-3DB59F1E0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0300311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垃圾分类系统的技术要求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垃圾分类系统技术架构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垃圾分类识别技术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垃圾分类投放技术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垃圾分类收集与处理技术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垃圾分类系统智能化发展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垃圾分类系统概述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303" r="313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332" r="3333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指按照垃圾的性质、来源、危害程度等因素，对其进行分类投放、收集、运输和处理的系统性活动。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随着城市化进程的加快，垃圾产量逐年增长，传统垃圾处理方式已无法满足环保和资源化利用的要求，垃圾分类成为迫切需求。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近年来，我国垃圾分类工作取得显著进展，多个城市出台相关法规和政策，推动垃圾分类落地实施，但仍存在分类标准不统一、居民参与度不高等问题。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发达国家如日本、德国等在垃圾分类方面已有成熟经验，建立了完善的分类收集、运输和处理体系，实现了垃圾的资源化利用和减量化处理。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7" r="2000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垃圾分类有助于减少污染、保护生态环境，降低垃圾处理对空气、水源和土壤的负面影响。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625" b="1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资源化利用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社会经济效益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通过分类处理，可将垃圾转化为再生资源，提高资源利用效率，促进循环经济发展。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垃圾分类有助于减少垃圾处理成本，创造就业机会，提升城市形象和居民生活质量。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垃圾分类系统技术架构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分布式部署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采用分布式系统架构，支持大规模并发处理和数据存储，提高系统可扩展性和可靠性。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高可用性设计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通过冗余部署、负载均衡等技术手段，确保系统的高可用性和稳定性。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分层架构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将系统划分为数据采集层、数据处理层、数据分析层和应用层，各层之间通过接口进行通信，实现模块化设计。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3340" r="2334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利用深度学习、计算机视觉等技术对垃圾图像进行自动识别和分类。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图像识别技术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对用户输入的文本信息进行语义分析和理解，提取关键信息用于垃圾分类。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自然语言处理技术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运用分布式计算框架如Hadoop、Spark等，对海量数据进行高效处理和分析。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大数据处理技术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借助云计算平台提供弹性可扩展的计算和存储资源，支持垃圾分类系统的运行。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云计算技术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关键技术模块介绍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通过摄像头、传感器等设备采集垃圾图像、重量、体积等数据。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对采集的数据进行清洗、去噪、标注等预处理操作。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从预处理后的数据中提取出与垃圾分类相关的特征，如颜色、形状、纹理等。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模型训练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利用提取的特征训练分类模型，如卷积神经网络（CNN）、支持向量机（SVM）等。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分类预测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将待分类的垃圾输入到训练好的模型中，输出分类结果。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结果反馈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将分类结果反馈给用户，并根据用户反馈进行模型优化和改进。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数据流与信息处理流程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垃圾分类识别技术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对垃圾图像进行去噪、增强和归一化等预处理操作，以提高图像质量。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图像预处理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30" b="830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利用图像特征提取算法，如SIFT、HOG等，从预处理后的图像中提取出具有代表性的特征。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基于提取的特征，设计分类器如SVM、随机森林等，实现对垃圾类别的自动识别。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分类器设计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图像识别技术应用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深度学习模型优化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通过改进网络结构、调整超参数等方法，提高深度学习模型的分类性能。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卷积神经网络（CNN）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利用CNN强大的图像处理能力，对垃圾图像进行自动分类。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循环神经网络（RNN）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处理具有序列特性的垃圾数据，如语音或文本描述的垃圾信息。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深度学习算法在垃圾分类中的应用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https://d.book118.com/728103003113006030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2024-09-07T07:10:11.339</cp:lastPrinted>
  <dcterms:created xsi:type="dcterms:W3CDTF">2024-09-06T23:10:11Z</dcterms:created>
  <dcterms:modified xsi:type="dcterms:W3CDTF">2024-09-06T23:10:13Z</dcterms:modified>
</cp:coreProperties>
</file>