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958EB4-889E-491A-85BB-AB10072D0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F0E722-6DA9-4C18-8C79-695A356530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944C13-5459-44A1-8D8E-E6C178CCCA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628742-6352-4BCA-8EA1-758374D903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1EFB00-35A4-43A2-98A1-72A91C9D76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BB737C7-36CB-456F-8146-FA739596DB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BDB097-3E2B-4F58-98B4-94FCA89D6F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5DA6386-D6D3-43BE-B4A5-FF52FBE48A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D33D0F-2B3D-4AC0-B373-9F8B999E3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BD30B1-4EBD-4E58-A202-2AB6E9965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BF12D7-DA4E-41F5-9C99-1041BFB042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03076117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农村信息化服务平台发展的前景与挑战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农村信息化服务平台的前景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农村信息化服务平台面临的挑战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国内外典型案例分析与启示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推动农村信息化服务平台发展的对策建议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信息化时代来临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随着互联网和移动通信技术的快速发展，信息化已经渗透到社会生活的各个方面，农村信息化服务平台的出现是顺应这一时代潮流的必然产物。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农村信息化现状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当前，我国农村信息化水平相对较低，信息获取渠道有限，农民对信息化服务的需求迫切。农村信息化服务平台的建设与发展对于促进农村经济发展、提高农民生活水平具有重要意义。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促进农村经济发展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农村信息化服务平台通过提供农业生产、市场、科技等方面的信息服务，帮助农民更好地了解市场动态和农业技术，提高农业生产效率和市场竞争力，从而促进农村经济发展。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推动城乡一体化发展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农村信息化服务平台的建设有助于缩小城乡数字鸿沟，促进城乡之间信息、资源、技术的交流与共享，推动城乡一体化发展。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促进社会和谐稳定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农村信息化服务平台通过提供政务、文化、教育、医疗等多方面的信息服务，有助于促进农村社会公共服务体系的完善，提高农民福祉水平，维护社会和谐稳定。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提高农民生活水平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农村信息化服务平台为农民提供便捷的信息获取渠道和交流平台，有助于农民拓宽视野、增长知识、提高素质，进而改善生活条件和提高生活质量。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农村信息化服务平台概述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农村信息化服务平台是运用现代信息技术手段，为农村地区提供农业生产、农民生活、农村治理等方面信息服务的综合性平台。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平台具有信息集成度高、服务覆盖面广、使用便捷等特点，旨在缩小城乡数字鸿沟，促进农村经济社会全面发展。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8083" r="180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农村信息化服务平台经历了从无到有、从单一到综合的发展历程，逐步实现了从农业技术推广向全方位信息服务的转变。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目前，我国农村信息化服务平台建设已初具规模，形成了以政府主导、企业和社会参与的建设格局，为农民提供了多样化的信息服务。然而，在实际运行中，平台仍存在信息服务不足、农民使用意愿不强等问题。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农村信息化服务平台的前景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9399" b="19399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政策支持与推动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乡村振兴战略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国家实施乡村振兴战略，推动农村现代化，信息化服务平台是其中重要支撑。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电商扶贫政策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政府通过电商扶贫政策，支持农村电商发展，促进农产品上行和工业品下行。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信息化基础设施建设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政府加大对农村信息化基础设施建设的投入，提高农村互联网普及率和网络质量。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农村旅游市场需求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农村旅游业快速发展，对信息化服务平台提供旅游导览、住宿预订等服务提出更高要求。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农民生产生活服务需求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农民在生产生活中需要信息化服务平台提供农业技术咨询、农资购买、农产品销售等服务。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农产品市场需求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随着消费者对农产品品质和安全的关注度提高，对农产品溯源、品质认证等信息化服务需求增加。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市场需求与潜力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应用大数据和人工智能技术，实现农产品精准种植、智能养殖等，提高农业生产效率和质量。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大数据与人工智能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通过物联网技术，实现农业设施智能化管理和农业生产环境实时监测，提高农业生产自动化水平。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5G通信技术的应用将推动农村信息化服务平台向更高速度、更低时延、更广覆盖的方向发展。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5G通信技术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技术创新与应用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农村信息化服务平台面临的挑战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7042" r="170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建设资金缺乏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农村地区经济发展相对滞后，缺乏足够的资金用于信息化基础设施的建设和升级。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网络覆盖不全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农村地区网络基础设施相对薄弱，部分偏远地区尚未实现网络全覆盖，限制了信息化服务平台的普及和应用。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设备陈旧落后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部分农村地区的信息化设备陈旧落后，无法满足现代信息化服务的需求，影响了平台的使用体验和效果。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基础设施建设不足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https://d.book118.com/728103076117006026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2024-09-04T05:58:55.974</cp:lastPrinted>
  <dcterms:created xsi:type="dcterms:W3CDTF">2024-09-03T21:58:55Z</dcterms:created>
  <dcterms:modified xsi:type="dcterms:W3CDTF">2024-09-03T21:58:58Z</dcterms:modified>
</cp:coreProperties>
</file>