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F122D-F8DD-456B-9D35-4A967B73D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953E2-DABF-4035-B926-E569043F9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7D547-0E02-4962-8CB2-A08BA87AC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8CD40-C867-4A1A-B2E3-0E2329650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A0637-9D39-4CC5-BA49-8E352CAD6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AC47A7-726B-42D1-86F7-2B7C936E6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EF6FA-B664-493B-97BF-AA9AEBA1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8D496-E263-43A1-93D3-E96F75B07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033AE-5A5D-4DC2-A262-5060B015F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DBE48-326F-4E6B-9F7B-DEA4D9943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C49D3-FA66-498B-9FC2-1D873D4E3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311312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重点短语和句型的总结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重点短语总结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重点句型总结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短语和句型应用实例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学习技巧和策略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互动环节与结语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应对各类考试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掌握重点短语和句型有助于在各类语言考试中取得好成绩，如托福、雅思、GRE等。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提高交流效率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熟练掌握并使用重点短语和句型，可以让交流更加流畅高效，减少误解和歧义。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提升语言水平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通过学习重点短语和句型，可以显著提高语言表达和理解能力，使学习者更准确地运用语言。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创造联想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将短语和句型与日常生活中的场景、经历联系起来，创造联想，有助于记忆和运用。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模仿与运用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通过模仿母语者的发音和语调，大量练习口语和写作，将短语和句型内化为自己的语言习惯。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归纳总结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定期归纳总结所学短语和句型，形成自己的知识体系，方便查阅和复习。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学习方法建议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重点短语总结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学会运用动词短语进行句子表达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例如，“We should take advantage of this opportunity.”（我们应该抓住这个机会。）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熟练掌握常用动词短语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如“run out of”表示“用完”，“break down”表示“出故障”等。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关注动词短语中的介词搭配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如“depend on”中的“on”是固定搭配，不能随意替换。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动词短语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掌握常见名词短语的构成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如“a piece of advice”表示“一条建议”，“a sense of responsibility”表示“责任感”等。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注意名词短语中的冠词和数词使用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如“an apple”中的“an”表示泛指，“two bottles of water”中的“two”表示数量。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运用名词短语丰富句子内容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例如，“The government has taken a series of measures to solve the problem.”（政府采取了一系列措施来解决问题。）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名词短语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熟练掌握形容词修饰名词的用法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如“a beautiful garden”表示“一个美丽的花园”。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292" b="2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关注形容词短语中的介词搭配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如“be interested in”中的“in”是固定搭配，不能随意替换。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学会运用形容词短语进行句子表达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例如，“She is proud of her achievements.”（她为自己的成就感到骄傲。）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形容词短语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重点句型总结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6" r="382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主语+谓语，表达基本的陈述、疑问、祈使等语气。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主语+谓语+宾语，表达动作、行为等意义。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简单句型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主谓宾结构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主谓结构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https://d.book118.com/728103113122006023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2024-08-30T14:06:56.161</cp:lastPrinted>
  <dcterms:created xsi:type="dcterms:W3CDTF">2024-08-30T06:06:56Z</dcterms:created>
  <dcterms:modified xsi:type="dcterms:W3CDTF">2024-08-30T06:06:57Z</dcterms:modified>
</cp:coreProperties>
</file>