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346E9-E12E-4105-A0F3-32A8B9D93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05E6-DC5C-4C7F-9FD4-54408F40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21E15-EF64-4112-A518-591A92EB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63140-980B-4CB3-B07A-CD2D8357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C0D73-8DCF-4C04-9453-27C0A014B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8E54F-12EE-4587-817F-C07344D7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36802-04C9-41E7-AA70-537E276F5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6F449-7549-435C-AE8E-70BC891D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EFD5F-B553-48BB-BA39-29E052CA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1770-9D46-46E7-834B-E7336CD46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D967A-73D1-423C-8B32-95212A62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412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2024届高考物理培训课件：研考明方向,反思找差距,定策抓落实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研考明方向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反思找差距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定策抓落实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备考心态与生活调整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研考明方向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深入研究考试大纲，明确考试范围、考点和难度要求，为备考提供方向。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分析历年真题，把握命题规律和趋势，预测未来考试方向。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明确考试方向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根据考试方向，制定详细的备考计划，包括各阶段的学习内容、时间安排和复习策略。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定期评估备考进度，调整计划，确保备考有序进行。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重视物理基础知识的学习和掌握，包括概念、公式和定理等。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强化基础题目的练习，提高解题速度和准确性。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注重基础知识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提高解题能力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通过模拟考试和练习题，提高解题思维和技巧。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学会分析问题、建立物理模型，掌握各类题型的解题方法。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反思找差距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明确学习方向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通过反思，学生可以明确自己的学习方向，找出自己的不足之处，从而有针对性地制定学习计划。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反思有助于学生及时调整学习策略，改进学习方法，提高学习效率。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反思有助于学生更好地认识自己，发现自己的优点和不足，促进自我成长和发展。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分析考试成绩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通过分析考试成绩，找出自己的薄弱环节和失分点，明确需要加强的方面。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回顾学习过程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回顾自己的学习过程，包括课堂听讲、作业完成、复习情况等，找出存在的问题和不足。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请教老师和同学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向老师和同学请教，了解他们对学习的建议和意见，借鉴他们的学习方法和经验。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如何进行反思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https://d.book118.com/728104122117006036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2024-09-16T05:39:25.987</cp:lastPrinted>
  <dcterms:created xsi:type="dcterms:W3CDTF">2024-09-15T21:39:26Z</dcterms:created>
  <dcterms:modified xsi:type="dcterms:W3CDTF">2024-09-15T21:39:28Z</dcterms:modified>
</cp:coreProperties>
</file>